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7"/>
  </p:notesMasterIdLst>
  <p:sldIdLst>
    <p:sldId id="257" r:id="rId3"/>
    <p:sldId id="262" r:id="rId4"/>
    <p:sldId id="260" r:id="rId5"/>
    <p:sldId id="266" r:id="rId6"/>
    <p:sldId id="263" r:id="rId7"/>
    <p:sldId id="264" r:id="rId8"/>
    <p:sldId id="265" r:id="rId9"/>
    <p:sldId id="267" r:id="rId10"/>
    <p:sldId id="276" r:id="rId11"/>
    <p:sldId id="439" r:id="rId12"/>
    <p:sldId id="458" r:id="rId13"/>
    <p:sldId id="457" r:id="rId14"/>
    <p:sldId id="460" r:id="rId15"/>
    <p:sldId id="459" r:id="rId16"/>
  </p:sldIdLst>
  <p:sldSz cx="12192000" cy="6858000"/>
  <p:notesSz cx="6889750" cy="10021888"/>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471" autoAdjust="0"/>
    <p:restoredTop sz="94660"/>
  </p:normalViewPr>
  <p:slideViewPr>
    <p:cSldViewPr snapToGrid="0">
      <p:cViewPr varScale="1">
        <p:scale>
          <a:sx n="69" d="100"/>
          <a:sy n="69" d="100"/>
        </p:scale>
        <p:origin x="51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85558" cy="502835"/>
          </a:xfrm>
          <a:prstGeom prst="rect">
            <a:avLst/>
          </a:prstGeom>
        </p:spPr>
        <p:txBody>
          <a:bodyPr vert="horz" lIns="96634" tIns="48317" rIns="96634" bIns="48317" rtlCol="0"/>
          <a:lstStyle>
            <a:lvl1pPr algn="l">
              <a:defRPr sz="1300"/>
            </a:lvl1pPr>
          </a:lstStyle>
          <a:p>
            <a:endParaRPr lang="en-GB"/>
          </a:p>
        </p:txBody>
      </p:sp>
      <p:sp>
        <p:nvSpPr>
          <p:cNvPr id="3" name="Date Placeholder 2"/>
          <p:cNvSpPr>
            <a:spLocks noGrp="1"/>
          </p:cNvSpPr>
          <p:nvPr>
            <p:ph type="dt" idx="1"/>
          </p:nvPr>
        </p:nvSpPr>
        <p:spPr>
          <a:xfrm>
            <a:off x="3902597" y="1"/>
            <a:ext cx="2985558" cy="502835"/>
          </a:xfrm>
          <a:prstGeom prst="rect">
            <a:avLst/>
          </a:prstGeom>
        </p:spPr>
        <p:txBody>
          <a:bodyPr vert="horz" lIns="96634" tIns="48317" rIns="96634" bIns="48317" rtlCol="0"/>
          <a:lstStyle>
            <a:lvl1pPr algn="r">
              <a:defRPr sz="1300"/>
            </a:lvl1pPr>
          </a:lstStyle>
          <a:p>
            <a:fld id="{1056F05B-624D-4A2A-821A-66F6EDA8A24A}" type="datetimeFigureOut">
              <a:rPr lang="en-GB" smtClean="0"/>
              <a:t>07/09/2025</a:t>
            </a:fld>
            <a:endParaRPr lang="en-GB"/>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GB"/>
          </a:p>
        </p:txBody>
      </p:sp>
      <p:sp>
        <p:nvSpPr>
          <p:cNvPr id="5" name="Notes Placeholder 4"/>
          <p:cNvSpPr>
            <a:spLocks noGrp="1"/>
          </p:cNvSpPr>
          <p:nvPr>
            <p:ph type="body" sz="quarter" idx="3"/>
          </p:nvPr>
        </p:nvSpPr>
        <p:spPr>
          <a:xfrm>
            <a:off x="688975" y="4823033"/>
            <a:ext cx="5511800" cy="3946119"/>
          </a:xfrm>
          <a:prstGeom prst="rect">
            <a:avLst/>
          </a:prstGeom>
        </p:spPr>
        <p:txBody>
          <a:bodyPr vert="horz" lIns="96634" tIns="48317" rIns="96634" bIns="48317"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7C0F3CA5-9BEC-40BF-AACF-68C48F4C335C}" type="slidenum">
              <a:rPr lang="en-GB" smtClean="0"/>
              <a:t>‹#›</a:t>
            </a:fld>
            <a:endParaRPr lang="en-GB"/>
          </a:p>
        </p:txBody>
      </p:sp>
    </p:spTree>
    <p:extLst>
      <p:ext uri="{BB962C8B-B14F-4D97-AF65-F5344CB8AC3E}">
        <p14:creationId xmlns:p14="http://schemas.microsoft.com/office/powerpoint/2010/main" val="2441626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583" indent="-181583">
              <a:buFont typeface="Arial" panose="020B0604020202020204" pitchFamily="34" charset="0"/>
              <a:buChar char="•"/>
            </a:pPr>
            <a:r>
              <a:rPr lang="en-GB" dirty="0"/>
              <a:t>Explain</a:t>
            </a:r>
            <a:r>
              <a:rPr lang="en-GB" baseline="0" dirty="0"/>
              <a:t> that to effectively safeguard children, we need to know what we mean by the term ‘safeguarding’</a:t>
            </a:r>
          </a:p>
          <a:p>
            <a:pPr marL="181583" indent="-181583" defTabSz="968439">
              <a:buFont typeface="Arial" panose="020B0604020202020204" pitchFamily="34" charset="0"/>
              <a:buChar char="•"/>
              <a:defRPr/>
            </a:pPr>
            <a:r>
              <a:rPr lang="en-GB" baseline="0" dirty="0"/>
              <a:t>Essentially, safeguarding means protecting children from harm, so they can grow up safe, happy and healthy</a:t>
            </a:r>
          </a:p>
          <a:p>
            <a:pPr marL="665801" lvl="1" indent="-181583" defTabSz="968439">
              <a:buFont typeface="Arial" panose="020B0604020202020204" pitchFamily="34" charset="0"/>
              <a:buChar char="•"/>
              <a:defRPr/>
            </a:pPr>
            <a:r>
              <a:rPr lang="en-US" baseline="0" dirty="0"/>
              <a:t>Remind staff that children are children until they are </a:t>
            </a:r>
            <a:r>
              <a:rPr lang="en-US" b="1" baseline="0" dirty="0"/>
              <a:t>18</a:t>
            </a:r>
            <a:endParaRPr lang="en-GB" b="1" baseline="0" dirty="0"/>
          </a:p>
          <a:p>
            <a:pPr marL="181583" indent="-181583">
              <a:buFont typeface="Arial" panose="020B0604020202020204" pitchFamily="34" charset="0"/>
              <a:buChar char="•"/>
            </a:pPr>
            <a:r>
              <a:rPr lang="en-GB" b="1" baseline="0" dirty="0"/>
              <a:t>Select</a:t>
            </a:r>
            <a:r>
              <a:rPr lang="en-GB" baseline="0" dirty="0"/>
              <a:t> to bring up each element in turn. In more detail, safeguarding means:</a:t>
            </a:r>
          </a:p>
          <a:p>
            <a:pPr marL="665801" lvl="1" indent="-181583" defTabSz="972522">
              <a:buFont typeface="Arial" panose="020B0604020202020204" pitchFamily="34" charset="0"/>
              <a:buChar char="•"/>
              <a:defRPr/>
            </a:pPr>
            <a:r>
              <a:rPr lang="en-GB" baseline="0" dirty="0"/>
              <a:t>Providing help and supporting to meet the needs of children as soon as problems emerge</a:t>
            </a:r>
          </a:p>
          <a:p>
            <a:pPr marL="665801" lvl="1" indent="-181583">
              <a:buFont typeface="Arial" panose="020B0604020202020204" pitchFamily="34" charset="0"/>
              <a:buChar char="•"/>
            </a:pPr>
            <a:r>
              <a:rPr lang="en-GB" baseline="0" dirty="0"/>
              <a:t>Protecting children from maltreatment, </a:t>
            </a:r>
            <a:r>
              <a:rPr lang="en-GB" dirty="0"/>
              <a:t>whether that is within or outside the home, including online</a:t>
            </a:r>
            <a:endParaRPr lang="en-GB" baseline="0" dirty="0"/>
          </a:p>
          <a:p>
            <a:pPr marL="665801" lvl="1" indent="-181583">
              <a:buFont typeface="Arial" panose="020B0604020202020204" pitchFamily="34" charset="0"/>
              <a:buChar char="•"/>
            </a:pPr>
            <a:r>
              <a:rPr lang="en-GB" baseline="0" dirty="0"/>
              <a:t>Preventing impairment of children’s mental and physical health or development</a:t>
            </a:r>
          </a:p>
          <a:p>
            <a:pPr marL="665801" lvl="1" indent="-181583">
              <a:buFont typeface="Arial" panose="020B0604020202020204" pitchFamily="34" charset="0"/>
              <a:buChar char="•"/>
            </a:pPr>
            <a:r>
              <a:rPr lang="en-GB" baseline="0" dirty="0"/>
              <a:t>Making sure children receive safe and effective care as they grow up</a:t>
            </a:r>
          </a:p>
          <a:p>
            <a:pPr marL="665801" lvl="1" indent="-181583">
              <a:buFont typeface="Arial" panose="020B0604020202020204" pitchFamily="34" charset="0"/>
              <a:buChar char="•"/>
            </a:pPr>
            <a:r>
              <a:rPr lang="en-GB" baseline="0" dirty="0"/>
              <a:t>Taking action to enable all children to have the best outcomes</a:t>
            </a:r>
          </a:p>
          <a:p>
            <a:pPr marL="182348" indent="-182348" fontAlgn="base">
              <a:buFont typeface="Arial" panose="020B0604020202020204" pitchFamily="34" charset="0"/>
              <a:buChar char="•"/>
            </a:pPr>
            <a:r>
              <a:rPr lang="en-US" dirty="0"/>
              <a:t>Tell staff that the definition of safeguarding on the slide is set out in Keeping Children Safe in Education (KCSIE) and that you’ll look at changes to the guidance in later slides </a:t>
            </a:r>
            <a:endParaRPr lang="en-GB" dirty="0"/>
          </a:p>
          <a:p>
            <a:pPr defTabSz="972522">
              <a:defRPr/>
            </a:pPr>
            <a:endParaRPr lang="en-GB" dirty="0">
              <a:sym typeface="Webdings" panose="05030102010509060703" pitchFamily="18" charset="2"/>
            </a:endParaRPr>
          </a:p>
          <a:p>
            <a:pPr marL="181583" indent="-181583">
              <a:buFont typeface="Webdings" panose="05030102010509060703" pitchFamily="18" charset="2"/>
              <a:buChar char="i"/>
              <a:defRPr/>
            </a:pPr>
            <a:r>
              <a:rPr lang="en-GB" dirty="0">
                <a:sym typeface="Webdings" panose="05030102010509060703" pitchFamily="18" charset="2"/>
              </a:rPr>
              <a:t>Sources:</a:t>
            </a:r>
          </a:p>
          <a:p>
            <a:pPr marL="181583" indent="-181583">
              <a:buFont typeface="Arial" panose="020B0604020202020204" pitchFamily="34" charset="0"/>
              <a:buChar char="•"/>
            </a:pPr>
            <a:r>
              <a:rPr lang="en-GB" altLang="en-US" dirty="0">
                <a:solidFill>
                  <a:srgbClr val="12263F"/>
                </a:solidFill>
                <a:latin typeface="Arial" panose="020B0604020202020204" pitchFamily="34" charset="0"/>
                <a:cs typeface="Arial" panose="020B0604020202020204" pitchFamily="34" charset="0"/>
              </a:rPr>
              <a:t>GOV.UK – Department for Education (DfE)</a:t>
            </a:r>
            <a:r>
              <a:rPr lang="en-US" baseline="0" dirty="0"/>
              <a:t>, </a:t>
            </a:r>
            <a:r>
              <a:rPr lang="en-US" i="1" baseline="0" dirty="0"/>
              <a:t>Keeping Children Safe in Education</a:t>
            </a:r>
            <a:r>
              <a:rPr lang="en-US" baseline="0" dirty="0"/>
              <a:t>. https://www.gov.uk/government/publications/keeping-children-safe-in-education--2</a:t>
            </a:r>
            <a:endParaRPr lang="en-GB" baseline="0" dirty="0"/>
          </a:p>
        </p:txBody>
      </p:sp>
      <p:sp>
        <p:nvSpPr>
          <p:cNvPr id="4" name="Slide Number Placeholder 3"/>
          <p:cNvSpPr>
            <a:spLocks noGrp="1"/>
          </p:cNvSpPr>
          <p:nvPr>
            <p:ph type="sldNum" sz="quarter" idx="10"/>
          </p:nvPr>
        </p:nvSpPr>
        <p:spPr/>
        <p:txBody>
          <a:bodyPr/>
          <a:lstStyle/>
          <a:p>
            <a:pPr defTabSz="966338"/>
            <a:fld id="{AB3CA2E7-F72A-4227-8823-B39AD09B568A}" type="slidenum">
              <a:rPr lang="en-GB">
                <a:solidFill>
                  <a:prstClr val="black"/>
                </a:solidFill>
                <a:latin typeface="Calibri" panose="020F0502020204030204"/>
              </a:rPr>
              <a:pPr defTabSz="966338"/>
              <a:t>9</a:t>
            </a:fld>
            <a:endParaRPr lang="en-GB">
              <a:solidFill>
                <a:prstClr val="black"/>
              </a:solidFill>
              <a:latin typeface="Calibri" panose="020F0502020204030204"/>
            </a:endParaRPr>
          </a:p>
        </p:txBody>
      </p:sp>
    </p:spTree>
    <p:extLst>
      <p:ext uri="{BB962C8B-B14F-4D97-AF65-F5344CB8AC3E}">
        <p14:creationId xmlns:p14="http://schemas.microsoft.com/office/powerpoint/2010/main" val="3332236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[In advance, edit this slide to include</a:t>
            </a:r>
            <a:r>
              <a:rPr lang="en-GB" b="1" baseline="0" dirty="0"/>
              <a:t> details of your school’s safeguarding team, as set out on the slide. If anyone works part-time, you might want to include what days they work as well]</a:t>
            </a:r>
          </a:p>
          <a:p>
            <a:endParaRPr lang="en-GB" dirty="0"/>
          </a:p>
          <a:p>
            <a:pPr marL="181583" indent="-181583">
              <a:buFont typeface="Arial" panose="020B0604020202020204" pitchFamily="34" charset="0"/>
              <a:buChar char="•"/>
            </a:pPr>
            <a:r>
              <a:rPr lang="en-US" dirty="0"/>
              <a:t>Explain</a:t>
            </a:r>
            <a:r>
              <a:rPr lang="en-US" baseline="0" dirty="0"/>
              <a:t> that if staff have concerns (examples of which will be discussed in this session), they need to report it to your school’s safeguarding team</a:t>
            </a:r>
            <a:endParaRPr lang="en-GB" dirty="0"/>
          </a:p>
          <a:p>
            <a:pPr marL="181583" indent="-181583">
              <a:buFont typeface="Arial" panose="020B0604020202020204" pitchFamily="34" charset="0"/>
              <a:buChar char="•"/>
            </a:pPr>
            <a:r>
              <a:rPr lang="en-GB" dirty="0"/>
              <a:t>Your safeguarding team </a:t>
            </a:r>
            <a:r>
              <a:rPr lang="en-GB" baseline="0" dirty="0"/>
              <a:t>has particular responsibilities for safeguarding, beyond the responsibilities that all staff have</a:t>
            </a:r>
          </a:p>
          <a:p>
            <a:pPr marL="181583" indent="-181583">
              <a:buFont typeface="Arial" panose="020B0604020202020204" pitchFamily="34" charset="0"/>
              <a:buChar char="•"/>
            </a:pPr>
            <a:r>
              <a:rPr lang="en-GB" baseline="0" dirty="0"/>
              <a:t>Explain that the people on the slide make up your school’s safeguarding team</a:t>
            </a:r>
          </a:p>
          <a:p>
            <a:pPr marL="665801" lvl="1" indent="-181583">
              <a:buFont typeface="Arial" panose="020B0604020202020204" pitchFamily="34" charset="0"/>
              <a:buChar char="•"/>
            </a:pPr>
            <a:r>
              <a:rPr lang="en-GB" baseline="0" dirty="0"/>
              <a:t>Briefly talk through each person and their responsibilities</a:t>
            </a:r>
          </a:p>
          <a:p>
            <a:pPr marL="181583" indent="-181583">
              <a:buFont typeface="Arial" panose="020B0604020202020204" pitchFamily="34" charset="0"/>
              <a:buChar char="•"/>
            </a:pPr>
            <a:r>
              <a:rPr lang="en-GB" baseline="0" dirty="0"/>
              <a:t>Remind staff that the safeguarding team can support staff as well as pupils</a:t>
            </a:r>
          </a:p>
          <a:p>
            <a:endParaRPr lang="en-GB" baseline="0" dirty="0"/>
          </a:p>
        </p:txBody>
      </p:sp>
      <p:sp>
        <p:nvSpPr>
          <p:cNvPr id="4" name="Slide Number Placeholder 3"/>
          <p:cNvSpPr>
            <a:spLocks noGrp="1"/>
          </p:cNvSpPr>
          <p:nvPr>
            <p:ph type="sldNum" sz="quarter" idx="10"/>
          </p:nvPr>
        </p:nvSpPr>
        <p:spPr/>
        <p:txBody>
          <a:bodyPr/>
          <a:lstStyle/>
          <a:p>
            <a:pPr defTabSz="966338"/>
            <a:fld id="{AB3CA2E7-F72A-4227-8823-B39AD09B568A}" type="slidenum">
              <a:rPr lang="en-GB">
                <a:solidFill>
                  <a:prstClr val="black"/>
                </a:solidFill>
                <a:latin typeface="Calibri" panose="020F0502020204030204"/>
              </a:rPr>
              <a:pPr defTabSz="966338"/>
              <a:t>10</a:t>
            </a:fld>
            <a:endParaRPr lang="en-GB">
              <a:solidFill>
                <a:prstClr val="black"/>
              </a:solidFill>
              <a:latin typeface="Calibri" panose="020F0502020204030204"/>
            </a:endParaRPr>
          </a:p>
        </p:txBody>
      </p:sp>
    </p:spTree>
    <p:extLst>
      <p:ext uri="{BB962C8B-B14F-4D97-AF65-F5344CB8AC3E}">
        <p14:creationId xmlns:p14="http://schemas.microsoft.com/office/powerpoint/2010/main" val="1151480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8439">
              <a:defRPr/>
            </a:pPr>
            <a:r>
              <a:rPr lang="en-GB" b="1" dirty="0"/>
              <a:t>[Select play to start the video: 2:07]</a:t>
            </a:r>
            <a:endParaRPr lang="en-GB" dirty="0"/>
          </a:p>
          <a:p>
            <a:endParaRPr lang="en-US" dirty="0"/>
          </a:p>
          <a:p>
            <a:pPr marL="181583" indent="-181583">
              <a:buFont typeface="Arial" panose="020B0604020202020204" pitchFamily="34" charset="0"/>
              <a:buChar char="•"/>
            </a:pPr>
            <a:r>
              <a:rPr lang="en-US" dirty="0"/>
              <a:t>Remind staff that children might not know how to, or be ready to report or even speak about abuse</a:t>
            </a:r>
          </a:p>
          <a:p>
            <a:pPr marL="181583" indent="-181583">
              <a:buFont typeface="Arial" panose="020B0604020202020204" pitchFamily="34" charset="0"/>
              <a:buChar char="•"/>
            </a:pPr>
            <a:r>
              <a:rPr lang="en-US" dirty="0"/>
              <a:t>Children might not tell someone about abuse because they:</a:t>
            </a:r>
          </a:p>
          <a:p>
            <a:pPr marL="665801" lvl="1" indent="-181583">
              <a:buFont typeface="Arial" panose="020B0604020202020204" pitchFamily="34" charset="0"/>
              <a:buChar char="•"/>
            </a:pPr>
            <a:r>
              <a:rPr lang="en-US" dirty="0"/>
              <a:t>Don’t recognise their experiences as harmful</a:t>
            </a:r>
          </a:p>
          <a:p>
            <a:pPr marL="665801" lvl="1" indent="-181583">
              <a:buFont typeface="Arial" panose="020B0604020202020204" pitchFamily="34" charset="0"/>
              <a:buChar char="•"/>
            </a:pPr>
            <a:r>
              <a:rPr lang="en-US" dirty="0"/>
              <a:t>Are ashamed or embarrassed</a:t>
            </a:r>
          </a:p>
          <a:p>
            <a:pPr marL="665801" lvl="1" indent="-181583">
              <a:buFont typeface="Arial" panose="020B0604020202020204" pitchFamily="34" charset="0"/>
              <a:buChar char="•"/>
            </a:pPr>
            <a:r>
              <a:rPr lang="en-US" dirty="0"/>
              <a:t>Have been threatened (or a family member has been threatened)</a:t>
            </a:r>
          </a:p>
          <a:p>
            <a:pPr marL="665801" lvl="1" indent="-181583">
              <a:buFont typeface="Arial" panose="020B0604020202020204" pitchFamily="34" charset="0"/>
              <a:buChar char="•"/>
            </a:pPr>
            <a:r>
              <a:rPr lang="en-US" dirty="0"/>
              <a:t>Are being blackmailed</a:t>
            </a:r>
          </a:p>
          <a:p>
            <a:pPr marL="665801" lvl="1" indent="-181583">
              <a:buFont typeface="Arial" panose="020B0604020202020204" pitchFamily="34" charset="0"/>
              <a:buChar char="•"/>
            </a:pPr>
            <a:r>
              <a:rPr lang="en-US" dirty="0"/>
              <a:t>Are worried about not being believed or about what might happen next</a:t>
            </a:r>
          </a:p>
          <a:p>
            <a:pPr marL="665801" lvl="1" indent="-181583">
              <a:buFont typeface="Arial" panose="020B0604020202020204" pitchFamily="34" charset="0"/>
              <a:buChar char="•"/>
            </a:pPr>
            <a:r>
              <a:rPr lang="en-US" dirty="0"/>
              <a:t>Feel they don’t have anyone to turn to</a:t>
            </a:r>
          </a:p>
          <a:p>
            <a:pPr marL="665801" lvl="1" indent="-181583">
              <a:buFont typeface="Arial" panose="020B0604020202020204" pitchFamily="34" charset="0"/>
              <a:buChar char="•"/>
            </a:pPr>
            <a:r>
              <a:rPr lang="en-US" dirty="0"/>
              <a:t>Are worried that they might get a family member in trouble</a:t>
            </a:r>
          </a:p>
          <a:p>
            <a:pPr marL="181583" indent="-181583">
              <a:buFont typeface="Arial" panose="020B0604020202020204" pitchFamily="34" charset="0"/>
              <a:buChar char="•"/>
            </a:pPr>
            <a:r>
              <a:rPr lang="en-US" dirty="0"/>
              <a:t>Disabilities, sexual orientation, vulnerabilities and language barriers might also affect children’s ability or willingness to talk about abuse</a:t>
            </a:r>
          </a:p>
          <a:p>
            <a:pPr marL="181583" indent="-181583" defTabSz="968439">
              <a:buFont typeface="Arial" panose="020B0604020202020204" pitchFamily="34" charset="0"/>
              <a:buChar char="•"/>
              <a:defRPr/>
            </a:pPr>
            <a:r>
              <a:rPr lang="en-US" dirty="0"/>
              <a:t>It’s important staff can respond appropriately if a child does tell them about abuse, so we’re going to spend some time looking at this now. We’re going to start by watching a video where you see a child tell an adult about a harmful experience they’ve had</a:t>
            </a:r>
          </a:p>
          <a:p>
            <a:pPr marL="181583" indent="-181583" defTabSz="968439">
              <a:buFont typeface="Arial" panose="020B0604020202020204" pitchFamily="34" charset="0"/>
              <a:buChar char="•"/>
              <a:defRPr/>
            </a:pPr>
            <a:r>
              <a:rPr lang="en-US" dirty="0"/>
              <a:t>Note afterwards that the video has been voiced by an actor, but the story is real</a:t>
            </a:r>
            <a:br>
              <a:rPr lang="en-US" dirty="0"/>
            </a:br>
            <a:endParaRPr lang="en-US" dirty="0"/>
          </a:p>
          <a:p>
            <a:pPr marL="484219" lvl="1"/>
            <a:endParaRPr lang="en-GB" dirty="0">
              <a:ea typeface="MS PGothic" panose="020B0600070205080204" pitchFamily="34" charset="-128"/>
              <a:cs typeface="ＭＳ Ｐゴシック" charset="0"/>
            </a:endParaRPr>
          </a:p>
          <a:p>
            <a:pPr marL="181583" indent="-181583">
              <a:buFont typeface="Webdings" panose="05030102010509060703" pitchFamily="18" charset="2"/>
              <a:buChar char="i"/>
              <a:defRPr/>
            </a:pPr>
            <a:r>
              <a:rPr lang="en-GB" dirty="0">
                <a:sym typeface="Webdings" panose="05030102010509060703" pitchFamily="18" charset="2"/>
              </a:rPr>
              <a:t>Vide</a:t>
            </a:r>
            <a:r>
              <a:rPr lang="en-GB" baseline="0" dirty="0">
                <a:sym typeface="Webdings" panose="05030102010509060703" pitchFamily="18" charset="2"/>
              </a:rPr>
              <a:t>o s</a:t>
            </a:r>
            <a:r>
              <a:rPr lang="en-GB" dirty="0">
                <a:sym typeface="Webdings" panose="05030102010509060703" pitchFamily="18" charset="2"/>
              </a:rPr>
              <a:t>ource: https://vimeo.com/1097853771/8c57a7de98?share=copy</a:t>
            </a:r>
            <a:endParaRPr lang="en-GB" dirty="0">
              <a:ea typeface="MS PGothic" panose="020B0600070205080204" pitchFamily="34" charset="-128"/>
              <a:cs typeface="ＭＳ Ｐゴシック" charset="0"/>
            </a:endParaRPr>
          </a:p>
          <a:p>
            <a:pPr marL="181583" indent="-181583">
              <a:buFont typeface="Webdings" panose="05030102010509060703" pitchFamily="18" charset="2"/>
              <a:buChar char="i"/>
              <a:defRPr/>
            </a:pPr>
            <a:r>
              <a:rPr lang="en-GB" dirty="0">
                <a:sym typeface="Webdings" panose="05030102010509060703" pitchFamily="18" charset="2"/>
              </a:rPr>
              <a:t>Sources:</a:t>
            </a:r>
          </a:p>
          <a:p>
            <a:pPr marL="181583" indent="-181583">
              <a:buFont typeface="Arial" panose="020B0604020202020204" pitchFamily="34" charset="0"/>
              <a:buChar char="•"/>
            </a:pPr>
            <a:r>
              <a:rPr lang="en-US" b="0" dirty="0"/>
              <a:t>GOV.UK – DfE, </a:t>
            </a:r>
            <a:r>
              <a:rPr lang="en-US" b="0" i="1" dirty="0"/>
              <a:t>Keeping Children Safe in Education</a:t>
            </a:r>
            <a:r>
              <a:rPr lang="en-US" b="0" dirty="0"/>
              <a:t>. </a:t>
            </a:r>
            <a:r>
              <a:rPr lang="en-GB" b="0" dirty="0"/>
              <a:t>https://</a:t>
            </a:r>
            <a:r>
              <a:rPr lang="en-GB" b="0" dirty="0" err="1"/>
              <a:t>www.gov.uk</a:t>
            </a:r>
            <a:r>
              <a:rPr lang="en-GB" b="0" dirty="0"/>
              <a:t>/government/publications/keeping-children-safe-in-education--2</a:t>
            </a:r>
          </a:p>
        </p:txBody>
      </p:sp>
      <p:sp>
        <p:nvSpPr>
          <p:cNvPr id="4" name="Slide Number Placeholder 3"/>
          <p:cNvSpPr>
            <a:spLocks noGrp="1"/>
          </p:cNvSpPr>
          <p:nvPr>
            <p:ph type="sldNum" sz="quarter" idx="5"/>
          </p:nvPr>
        </p:nvSpPr>
        <p:spPr/>
        <p:txBody>
          <a:bodyPr/>
          <a:lstStyle/>
          <a:p>
            <a:pPr defTabSz="972522"/>
            <a:fld id="{AB3CA2E7-F72A-4227-8823-B39AD09B568A}" type="slidenum">
              <a:rPr lang="en-GB">
                <a:solidFill>
                  <a:prstClr val="black"/>
                </a:solidFill>
                <a:latin typeface="Calibri" panose="020F0502020204030204"/>
              </a:rPr>
              <a:pPr defTabSz="972522"/>
              <a:t>12</a:t>
            </a:fld>
            <a:endParaRPr lang="en-GB">
              <a:solidFill>
                <a:prstClr val="black"/>
              </a:solidFill>
              <a:latin typeface="Calibri" panose="020F0502020204030204"/>
            </a:endParaRPr>
          </a:p>
        </p:txBody>
      </p:sp>
    </p:spTree>
    <p:extLst>
      <p:ext uri="{BB962C8B-B14F-4D97-AF65-F5344CB8AC3E}">
        <p14:creationId xmlns:p14="http://schemas.microsoft.com/office/powerpoint/2010/main" val="1959709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hyperlink" Target="http://thekeysupport.com/terms" TargetMode="Externa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hyperlink" Target="http://thekeysupport.com/terms"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a:spLocks noGrp="1"/>
          </p:cNvSpPr>
          <p:nvPr>
            <p:ph type="title"/>
          </p:nvPr>
        </p:nvSpPr>
        <p:spPr>
          <a:prstGeom prst="rect">
            <a:avLst/>
          </a:prstGeom>
        </p:spPr>
        <p:txBody>
          <a:bodyPr/>
          <a:lstStyle/>
          <a:p>
            <a:r>
              <a:t>Title Text</a:t>
            </a:r>
          </a:p>
        </p:txBody>
      </p:sp>
      <p:sp>
        <p:nvSpPr>
          <p:cNvPr id="57" name="Body Level One…"/>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564854777"/>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Title Slide">
    <p:spTree>
      <p:nvGrpSpPr>
        <p:cNvPr id="1" name=""/>
        <p:cNvGrpSpPr/>
        <p:nvPr/>
      </p:nvGrpSpPr>
      <p:grpSpPr>
        <a:xfrm>
          <a:off x="0" y="0"/>
          <a:ext cx="0" cy="0"/>
          <a:chOff x="0" y="0"/>
          <a:chExt cx="0" cy="0"/>
        </a:xfrm>
      </p:grpSpPr>
      <p:sp>
        <p:nvSpPr>
          <p:cNvPr id="32" name="Text Placeholder 12">
            <a:extLst>
              <a:ext uri="{FF2B5EF4-FFF2-40B4-BE49-F238E27FC236}">
                <a16:creationId xmlns:a16="http://schemas.microsoft.com/office/drawing/2014/main" id="{2930538D-A318-8591-A198-409C21AB51B4}"/>
              </a:ext>
            </a:extLst>
          </p:cNvPr>
          <p:cNvSpPr>
            <a:spLocks noGrp="1"/>
          </p:cNvSpPr>
          <p:nvPr>
            <p:ph type="body" sz="quarter" idx="11"/>
          </p:nvPr>
        </p:nvSpPr>
        <p:spPr>
          <a:xfrm>
            <a:off x="5105953" y="2668511"/>
            <a:ext cx="5352638" cy="1340936"/>
          </a:xfrm>
          <a:prstGeom prst="rect">
            <a:avLst/>
          </a:prstGeom>
        </p:spPr>
        <p:txBody>
          <a:bodyPr/>
          <a:lstStyle>
            <a:lvl1pPr marL="0" indent="0">
              <a:buNone/>
              <a:defRPr sz="4800" b="1" u="sng">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3" name="Shape 19">
            <a:extLst>
              <a:ext uri="{FF2B5EF4-FFF2-40B4-BE49-F238E27FC236}">
                <a16:creationId xmlns:a16="http://schemas.microsoft.com/office/drawing/2014/main" id="{6DA9F8D8-0925-002B-D15E-D4765DE6B605}"/>
              </a:ext>
            </a:extLst>
          </p:cNvPr>
          <p:cNvSpPr/>
          <p:nvPr userDrawn="1"/>
        </p:nvSpPr>
        <p:spPr>
          <a:xfrm>
            <a:off x="483322" y="6406168"/>
            <a:ext cx="36869"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r>
              <a:rPr sz="1250" dirty="0">
                <a:solidFill>
                  <a:srgbClr val="A6AAA9"/>
                </a:solidFill>
                <a:latin typeface="GT America Trial Light"/>
                <a:ea typeface="GT America Trial Light"/>
                <a:cs typeface="GT America Trial Light"/>
                <a:sym typeface="GT America Trial Light"/>
              </a:rPr>
              <a:t>￼</a:t>
            </a:r>
          </a:p>
        </p:txBody>
      </p:sp>
      <p:sp>
        <p:nvSpPr>
          <p:cNvPr id="14" name="Shape 19">
            <a:extLst>
              <a:ext uri="{FF2B5EF4-FFF2-40B4-BE49-F238E27FC236}">
                <a16:creationId xmlns:a16="http://schemas.microsoft.com/office/drawing/2014/main" id="{D69B2227-3DE8-AD41-93B2-FDE4C322659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B8F12D55-9638-EF1A-D628-D6A9386A4866}"/>
              </a:ext>
            </a:extLst>
          </p:cNvPr>
          <p:cNvPicPr>
            <a:picLocks noChangeAspect="1"/>
          </p:cNvPicPr>
          <p:nvPr userDrawn="1"/>
        </p:nvPicPr>
        <p:blipFill>
          <a:blip r:embed="rId2"/>
          <a:stretch>
            <a:fillRect/>
          </a:stretch>
        </p:blipFill>
        <p:spPr>
          <a:xfrm>
            <a:off x="813774" y="1334189"/>
            <a:ext cx="3242917" cy="3657887"/>
          </a:xfrm>
          <a:prstGeom prst="rect">
            <a:avLst/>
          </a:prstGeom>
        </p:spPr>
      </p:pic>
      <p:pic>
        <p:nvPicPr>
          <p:cNvPr id="4" name="Picture 3" descr="A picture containing logo&#10;&#10;Description automatically generated">
            <a:extLst>
              <a:ext uri="{FF2B5EF4-FFF2-40B4-BE49-F238E27FC236}">
                <a16:creationId xmlns:a16="http://schemas.microsoft.com/office/drawing/2014/main" id="{0680AFC7-0AC9-B46B-CC4C-8E909D03E880}"/>
              </a:ext>
            </a:extLst>
          </p:cNvPr>
          <p:cNvPicPr>
            <a:picLocks noChangeAspect="1"/>
          </p:cNvPicPr>
          <p:nvPr userDrawn="1"/>
        </p:nvPicPr>
        <p:blipFill>
          <a:blip r:embed="rId3"/>
          <a:stretch>
            <a:fillRect/>
          </a:stretch>
        </p:blipFill>
        <p:spPr>
          <a:xfrm>
            <a:off x="8928524" y="154266"/>
            <a:ext cx="3132229" cy="469835"/>
          </a:xfrm>
          <a:prstGeom prst="rect">
            <a:avLst/>
          </a:prstGeom>
        </p:spPr>
      </p:pic>
      <p:sp>
        <p:nvSpPr>
          <p:cNvPr id="5" name="Rectangle 4">
            <a:extLst>
              <a:ext uri="{FF2B5EF4-FFF2-40B4-BE49-F238E27FC236}">
                <a16:creationId xmlns:a16="http://schemas.microsoft.com/office/drawing/2014/main" id="{46C754A2-4363-149C-44DF-C5EF9C38F51A}"/>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4">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22566397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 Divider Slide">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EF781417-9AD5-5CFD-FAA5-C3BE3C7DBC1E}"/>
              </a:ext>
            </a:extLst>
          </p:cNvPr>
          <p:cNvSpPr>
            <a:spLocks noGrp="1"/>
          </p:cNvSpPr>
          <p:nvPr>
            <p:ph type="body" sz="quarter" idx="11"/>
          </p:nvPr>
        </p:nvSpPr>
        <p:spPr>
          <a:xfrm>
            <a:off x="709851" y="2758532"/>
            <a:ext cx="5336340" cy="1340936"/>
          </a:xfrm>
          <a:prstGeom prst="rect">
            <a:avLst/>
          </a:prstGeom>
        </p:spPr>
        <p:txBody>
          <a:bodyPr/>
          <a:lstStyle>
            <a:lvl1pPr marL="0" indent="0">
              <a:buNone/>
              <a:defRPr sz="4800" b="1">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0" name="TextBox 29">
            <a:extLst>
              <a:ext uri="{FF2B5EF4-FFF2-40B4-BE49-F238E27FC236}">
                <a16:creationId xmlns:a16="http://schemas.microsoft.com/office/drawing/2014/main" id="{48BDEB82-4D70-8155-A9BA-61D7B7D4CBA0}"/>
              </a:ext>
            </a:extLst>
          </p:cNvPr>
          <p:cNvSpPr txBox="1"/>
          <p:nvPr userDrawn="1"/>
        </p:nvSpPr>
        <p:spPr>
          <a:xfrm>
            <a:off x="7921256" y="2169042"/>
            <a:ext cx="184731" cy="369332"/>
          </a:xfrm>
          <a:prstGeom prst="rect">
            <a:avLst/>
          </a:prstGeom>
          <a:noFill/>
        </p:spPr>
        <p:txBody>
          <a:bodyPr wrap="none" rtlCol="0">
            <a:spAutoFit/>
          </a:bodyPr>
          <a:lstStyle/>
          <a:p>
            <a:endParaRPr lang="en-US" dirty="0"/>
          </a:p>
        </p:txBody>
      </p:sp>
      <p:pic>
        <p:nvPicPr>
          <p:cNvPr id="17" name="Picture 16">
            <a:extLst>
              <a:ext uri="{FF2B5EF4-FFF2-40B4-BE49-F238E27FC236}">
                <a16:creationId xmlns:a16="http://schemas.microsoft.com/office/drawing/2014/main" id="{7A5B0434-58BF-4F4B-956D-B0A0392351BB}"/>
              </a:ext>
            </a:extLst>
          </p:cNvPr>
          <p:cNvPicPr>
            <a:picLocks noChangeAspect="1"/>
          </p:cNvPicPr>
          <p:nvPr userDrawn="1"/>
        </p:nvPicPr>
        <p:blipFill>
          <a:blip r:embed="rId2"/>
          <a:stretch>
            <a:fillRect/>
          </a:stretch>
        </p:blipFill>
        <p:spPr>
          <a:xfrm>
            <a:off x="6330406" y="2290081"/>
            <a:ext cx="1232101" cy="2097795"/>
          </a:xfrm>
          <a:prstGeom prst="rect">
            <a:avLst/>
          </a:prstGeom>
        </p:spPr>
      </p:pic>
      <p:sp>
        <p:nvSpPr>
          <p:cNvPr id="18" name="Shape 19">
            <a:extLst>
              <a:ext uri="{FF2B5EF4-FFF2-40B4-BE49-F238E27FC236}">
                <a16:creationId xmlns:a16="http://schemas.microsoft.com/office/drawing/2014/main" id="{9ACA1BCA-B37F-834B-80E0-FD3054377FE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Tree>
    <p:extLst>
      <p:ext uri="{BB962C8B-B14F-4D97-AF65-F5344CB8AC3E}">
        <p14:creationId xmlns:p14="http://schemas.microsoft.com/office/powerpoint/2010/main" val="17926963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 Blank Copy Slide">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EF781417-9AD5-5CFD-FAA5-C3BE3C7DBC1E}"/>
              </a:ext>
            </a:extLst>
          </p:cNvPr>
          <p:cNvSpPr>
            <a:spLocks noGrp="1"/>
          </p:cNvSpPr>
          <p:nvPr>
            <p:ph type="body" sz="quarter" idx="11"/>
          </p:nvPr>
        </p:nvSpPr>
        <p:spPr>
          <a:xfrm>
            <a:off x="709851" y="2169042"/>
            <a:ext cx="3508581" cy="2181542"/>
          </a:xfrm>
          <a:prstGeom prst="rect">
            <a:avLst/>
          </a:prstGeom>
        </p:spPr>
        <p:txBody>
          <a:bodyPr/>
          <a:lstStyle>
            <a:lvl1pPr marL="0" indent="0">
              <a:lnSpc>
                <a:spcPct val="100000"/>
              </a:lnSpc>
              <a:buNone/>
              <a:defRPr sz="4800" b="1">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0" name="TextBox 29">
            <a:extLst>
              <a:ext uri="{FF2B5EF4-FFF2-40B4-BE49-F238E27FC236}">
                <a16:creationId xmlns:a16="http://schemas.microsoft.com/office/drawing/2014/main" id="{48BDEB82-4D70-8155-A9BA-61D7B7D4CBA0}"/>
              </a:ext>
            </a:extLst>
          </p:cNvPr>
          <p:cNvSpPr txBox="1"/>
          <p:nvPr userDrawn="1"/>
        </p:nvSpPr>
        <p:spPr>
          <a:xfrm>
            <a:off x="7921256" y="2169042"/>
            <a:ext cx="184731" cy="369332"/>
          </a:xfrm>
          <a:prstGeom prst="rect">
            <a:avLst/>
          </a:prstGeom>
          <a:noFill/>
        </p:spPr>
        <p:txBody>
          <a:bodyPr wrap="none" rtlCol="0">
            <a:spAutoFit/>
          </a:bodyPr>
          <a:lstStyle/>
          <a:p>
            <a:endParaRPr lang="en-US" dirty="0"/>
          </a:p>
        </p:txBody>
      </p:sp>
      <p:sp>
        <p:nvSpPr>
          <p:cNvPr id="9" name="Shape 19">
            <a:extLst>
              <a:ext uri="{FF2B5EF4-FFF2-40B4-BE49-F238E27FC236}">
                <a16:creationId xmlns:a16="http://schemas.microsoft.com/office/drawing/2014/main" id="{A546462F-919A-724D-B1F4-75C7E79A682E}"/>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2" name="Rectangle 1">
            <a:extLst>
              <a:ext uri="{FF2B5EF4-FFF2-40B4-BE49-F238E27FC236}">
                <a16:creationId xmlns:a16="http://schemas.microsoft.com/office/drawing/2014/main" id="{D60CCA3C-7C7D-7664-AFF2-75D8216E1AB2}"/>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752BC70B-63C8-6BE4-A891-AB44E9545455}"/>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3716113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Divider Slide 2">
    <p:spTree>
      <p:nvGrpSpPr>
        <p:cNvPr id="1" name=""/>
        <p:cNvGrpSpPr/>
        <p:nvPr/>
      </p:nvGrpSpPr>
      <p:grpSpPr>
        <a:xfrm>
          <a:off x="0" y="0"/>
          <a:ext cx="0" cy="0"/>
          <a:chOff x="0" y="0"/>
          <a:chExt cx="0" cy="0"/>
        </a:xfrm>
      </p:grpSpPr>
      <p:sp>
        <p:nvSpPr>
          <p:cNvPr id="32" name="Text Placeholder 12">
            <a:extLst>
              <a:ext uri="{FF2B5EF4-FFF2-40B4-BE49-F238E27FC236}">
                <a16:creationId xmlns:a16="http://schemas.microsoft.com/office/drawing/2014/main" id="{2930538D-A318-8591-A198-409C21AB51B4}"/>
              </a:ext>
            </a:extLst>
          </p:cNvPr>
          <p:cNvSpPr>
            <a:spLocks noGrp="1"/>
          </p:cNvSpPr>
          <p:nvPr>
            <p:ph type="body" sz="quarter" idx="11"/>
          </p:nvPr>
        </p:nvSpPr>
        <p:spPr>
          <a:xfrm>
            <a:off x="5764191" y="1881810"/>
            <a:ext cx="5352638" cy="43732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FFCD00"/>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6" name="Text Placeholder 12">
            <a:extLst>
              <a:ext uri="{FF2B5EF4-FFF2-40B4-BE49-F238E27FC236}">
                <a16:creationId xmlns:a16="http://schemas.microsoft.com/office/drawing/2014/main" id="{C1AF292A-6716-CED1-8D16-23283ED8C441}"/>
              </a:ext>
            </a:extLst>
          </p:cNvPr>
          <p:cNvSpPr>
            <a:spLocks noGrp="1"/>
          </p:cNvSpPr>
          <p:nvPr>
            <p:ph type="body" sz="quarter" idx="12"/>
          </p:nvPr>
        </p:nvSpPr>
        <p:spPr>
          <a:xfrm>
            <a:off x="5764191" y="2438402"/>
            <a:ext cx="5352638" cy="43732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7" name="Text Placeholder 12">
            <a:extLst>
              <a:ext uri="{FF2B5EF4-FFF2-40B4-BE49-F238E27FC236}">
                <a16:creationId xmlns:a16="http://schemas.microsoft.com/office/drawing/2014/main" id="{86B2A9BB-D744-D905-A8CD-81663CD8356E}"/>
              </a:ext>
            </a:extLst>
          </p:cNvPr>
          <p:cNvSpPr>
            <a:spLocks noGrp="1"/>
          </p:cNvSpPr>
          <p:nvPr>
            <p:ph type="body" sz="quarter" idx="13"/>
          </p:nvPr>
        </p:nvSpPr>
        <p:spPr>
          <a:xfrm>
            <a:off x="5764191" y="2981741"/>
            <a:ext cx="5352638" cy="43732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8" name="Text Placeholder 12">
            <a:extLst>
              <a:ext uri="{FF2B5EF4-FFF2-40B4-BE49-F238E27FC236}">
                <a16:creationId xmlns:a16="http://schemas.microsoft.com/office/drawing/2014/main" id="{90D8334C-ADDA-3ECB-3CE2-B591CFCA28E8}"/>
              </a:ext>
            </a:extLst>
          </p:cNvPr>
          <p:cNvSpPr>
            <a:spLocks noGrp="1"/>
          </p:cNvSpPr>
          <p:nvPr>
            <p:ph type="body" sz="quarter" idx="14"/>
          </p:nvPr>
        </p:nvSpPr>
        <p:spPr>
          <a:xfrm>
            <a:off x="5764191" y="3525080"/>
            <a:ext cx="5352638" cy="43732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9" name="Text Placeholder 12">
            <a:extLst>
              <a:ext uri="{FF2B5EF4-FFF2-40B4-BE49-F238E27FC236}">
                <a16:creationId xmlns:a16="http://schemas.microsoft.com/office/drawing/2014/main" id="{D8DC995E-1470-A6F9-7E50-86BD4AA579CC}"/>
              </a:ext>
            </a:extLst>
          </p:cNvPr>
          <p:cNvSpPr>
            <a:spLocks noGrp="1"/>
          </p:cNvSpPr>
          <p:nvPr>
            <p:ph type="body" sz="quarter" idx="15"/>
          </p:nvPr>
        </p:nvSpPr>
        <p:spPr>
          <a:xfrm>
            <a:off x="5764191" y="4081672"/>
            <a:ext cx="5352638" cy="43732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10" name="Text Placeholder 12">
            <a:extLst>
              <a:ext uri="{FF2B5EF4-FFF2-40B4-BE49-F238E27FC236}">
                <a16:creationId xmlns:a16="http://schemas.microsoft.com/office/drawing/2014/main" id="{E4758921-31C1-6304-557B-BC74EE056A30}"/>
              </a:ext>
            </a:extLst>
          </p:cNvPr>
          <p:cNvSpPr>
            <a:spLocks noGrp="1"/>
          </p:cNvSpPr>
          <p:nvPr>
            <p:ph type="body" sz="quarter" idx="16"/>
          </p:nvPr>
        </p:nvSpPr>
        <p:spPr>
          <a:xfrm>
            <a:off x="5764191" y="4625011"/>
            <a:ext cx="5352638" cy="43732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12" name="Shape 19">
            <a:extLst>
              <a:ext uri="{FF2B5EF4-FFF2-40B4-BE49-F238E27FC236}">
                <a16:creationId xmlns:a16="http://schemas.microsoft.com/office/drawing/2014/main" id="{E876DD15-0FF8-954C-BC39-531867B28465}"/>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4" name="Rectangle 3">
            <a:extLst>
              <a:ext uri="{FF2B5EF4-FFF2-40B4-BE49-F238E27FC236}">
                <a16:creationId xmlns:a16="http://schemas.microsoft.com/office/drawing/2014/main" id="{A40C15A4-6788-7F71-31F0-EB56797A438F}"/>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28E3982F-A316-9A61-450C-F47A849231A4}"/>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22662232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 Text &amp; Pebble Photo Slide">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a:off x="6613902" y="1227102"/>
            <a:ext cx="5098395" cy="4403795"/>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243" h="4915010">
                <a:moveTo>
                  <a:pt x="2488" y="2531725"/>
                </a:moveTo>
                <a:cubicBezTo>
                  <a:pt x="96409" y="1712821"/>
                  <a:pt x="3062672" y="-36630"/>
                  <a:pt x="4010631" y="584"/>
                </a:cubicBezTo>
                <a:cubicBezTo>
                  <a:pt x="4958590" y="37798"/>
                  <a:pt x="5690243" y="1562625"/>
                  <a:pt x="5690243" y="2755008"/>
                </a:cubicBezTo>
                <a:cubicBezTo>
                  <a:pt x="5690243" y="3947391"/>
                  <a:pt x="4395064" y="4951222"/>
                  <a:pt x="3447105" y="4914008"/>
                </a:cubicBezTo>
                <a:cubicBezTo>
                  <a:pt x="2499146" y="4876794"/>
                  <a:pt x="-91433" y="3350629"/>
                  <a:pt x="2488" y="2531725"/>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602512" y="1492223"/>
            <a:ext cx="5381899" cy="3684588"/>
          </a:xfrm>
          <a:prstGeom prst="rect">
            <a:avLst/>
          </a:prstGeom>
        </p:spPr>
        <p:txBody>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3" name="Title 2">
            <a:extLst>
              <a:ext uri="{FF2B5EF4-FFF2-40B4-BE49-F238E27FC236}">
                <a16:creationId xmlns:a16="http://schemas.microsoft.com/office/drawing/2014/main" id="{7E011F20-CC91-9063-C608-218F1D4AB377}"/>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6" name="Shape 19">
            <a:extLst>
              <a:ext uri="{FF2B5EF4-FFF2-40B4-BE49-F238E27FC236}">
                <a16:creationId xmlns:a16="http://schemas.microsoft.com/office/drawing/2014/main" id="{61C14421-0EBD-8CB3-42A9-86260775DE21}"/>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Rectangle 2">
            <a:extLst>
              <a:ext uri="{FF2B5EF4-FFF2-40B4-BE49-F238E27FC236}">
                <a16:creationId xmlns:a16="http://schemas.microsoft.com/office/drawing/2014/main" id="{67EEE7D9-1352-9942-5CE7-EA6AD667427A}"/>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10A0C68B-0C29-4530-4913-B6A2F8DAC653}"/>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25147813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 Text &amp; Pebble Photo Slide">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rot="3400627">
            <a:off x="6807435" y="1185807"/>
            <a:ext cx="4715155" cy="4195803"/>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243" h="4915010">
                <a:moveTo>
                  <a:pt x="2488" y="2531725"/>
                </a:moveTo>
                <a:cubicBezTo>
                  <a:pt x="96409" y="1712821"/>
                  <a:pt x="3062672" y="-36630"/>
                  <a:pt x="4010631" y="584"/>
                </a:cubicBezTo>
                <a:cubicBezTo>
                  <a:pt x="4958590" y="37798"/>
                  <a:pt x="5690243" y="1562625"/>
                  <a:pt x="5690243" y="2755008"/>
                </a:cubicBezTo>
                <a:cubicBezTo>
                  <a:pt x="5690243" y="3947391"/>
                  <a:pt x="4395064" y="4951222"/>
                  <a:pt x="3447105" y="4914008"/>
                </a:cubicBezTo>
                <a:cubicBezTo>
                  <a:pt x="2499146" y="4876794"/>
                  <a:pt x="-91433" y="3350629"/>
                  <a:pt x="2488" y="2531725"/>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602512" y="1492223"/>
            <a:ext cx="5381899" cy="3684588"/>
          </a:xfrm>
          <a:prstGeom prst="rect">
            <a:avLst/>
          </a:prstGeom>
        </p:spPr>
        <p:txBody>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6" name="Shape 19">
            <a:extLst>
              <a:ext uri="{FF2B5EF4-FFF2-40B4-BE49-F238E27FC236}">
                <a16:creationId xmlns:a16="http://schemas.microsoft.com/office/drawing/2014/main" id="{61C14421-0EBD-8CB3-42A9-86260775DE21}"/>
              </a:ext>
            </a:extLst>
          </p:cNvPr>
          <p:cNvSpPr/>
          <p:nvPr userDrawn="1"/>
        </p:nvSpPr>
        <p:spPr>
          <a:xfrm>
            <a:off x="483322" y="6406168"/>
            <a:ext cx="36869"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r>
              <a:rPr sz="1250" dirty="0">
                <a:solidFill>
                  <a:srgbClr val="A6AAA9"/>
                </a:solidFill>
                <a:latin typeface="GT America Trial Light"/>
                <a:ea typeface="GT America Trial Light"/>
                <a:cs typeface="GT America Trial Light"/>
                <a:sym typeface="GT America Trial Light"/>
              </a:rPr>
              <a:t>￼</a:t>
            </a:r>
          </a:p>
        </p:txBody>
      </p:sp>
      <p:sp>
        <p:nvSpPr>
          <p:cNvPr id="9" name="Shape 19">
            <a:extLst>
              <a:ext uri="{FF2B5EF4-FFF2-40B4-BE49-F238E27FC236}">
                <a16:creationId xmlns:a16="http://schemas.microsoft.com/office/drawing/2014/main" id="{4C17797B-DE87-9649-9596-9684DBFE464B}"/>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Rectangle 2">
            <a:extLst>
              <a:ext uri="{FF2B5EF4-FFF2-40B4-BE49-F238E27FC236}">
                <a16:creationId xmlns:a16="http://schemas.microsoft.com/office/drawing/2014/main" id="{2152EA38-25E5-88D0-44E0-334E61853D2F}"/>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2">
            <a:extLst>
              <a:ext uri="{FF2B5EF4-FFF2-40B4-BE49-F238E27FC236}">
                <a16:creationId xmlns:a16="http://schemas.microsoft.com/office/drawing/2014/main" id="{8836D3C4-2EC0-F7FB-4CCD-BD6C9BCA4FB8}"/>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Rectangle 3">
            <a:extLst>
              <a:ext uri="{FF2B5EF4-FFF2-40B4-BE49-F238E27FC236}">
                <a16:creationId xmlns:a16="http://schemas.microsoft.com/office/drawing/2014/main" id="{7B42FFCD-D7A9-0D02-31C7-0E81850B57FC}"/>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19680550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 Text &amp; Pebble Photo Slide">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rot="3400627">
            <a:off x="6781841" y="1328721"/>
            <a:ext cx="4233659" cy="4395153"/>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 name="connsiteX0" fmla="*/ 1846 w 6799812"/>
              <a:gd name="connsiteY0" fmla="*/ 2653369 h 4913752"/>
              <a:gd name="connsiteX1" fmla="*/ 5120200 w 6799812"/>
              <a:gd name="connsiteY1" fmla="*/ 115 h 4913752"/>
              <a:gd name="connsiteX2" fmla="*/ 6799812 w 6799812"/>
              <a:gd name="connsiteY2" fmla="*/ 2754539 h 4913752"/>
              <a:gd name="connsiteX3" fmla="*/ 4556674 w 6799812"/>
              <a:gd name="connsiteY3" fmla="*/ 4913539 h 4913752"/>
              <a:gd name="connsiteX4" fmla="*/ 1846 w 6799812"/>
              <a:gd name="connsiteY4" fmla="*/ 2653369 h 4913752"/>
              <a:gd name="connsiteX0" fmla="*/ 2605 w 6800571"/>
              <a:gd name="connsiteY0" fmla="*/ 2332725 h 4593108"/>
              <a:gd name="connsiteX1" fmla="*/ 3946203 w 6800571"/>
              <a:gd name="connsiteY1" fmla="*/ 135 h 4593108"/>
              <a:gd name="connsiteX2" fmla="*/ 6800571 w 6800571"/>
              <a:gd name="connsiteY2" fmla="*/ 2433895 h 4593108"/>
              <a:gd name="connsiteX3" fmla="*/ 4557433 w 6800571"/>
              <a:gd name="connsiteY3" fmla="*/ 4592895 h 4593108"/>
              <a:gd name="connsiteX4" fmla="*/ 2605 w 6800571"/>
              <a:gd name="connsiteY4" fmla="*/ 2332725 h 4593108"/>
              <a:gd name="connsiteX0" fmla="*/ 2796 w 6800762"/>
              <a:gd name="connsiteY0" fmla="*/ 2463054 h 4723437"/>
              <a:gd name="connsiteX1" fmla="*/ 3946394 w 6800762"/>
              <a:gd name="connsiteY1" fmla="*/ 130464 h 4723437"/>
              <a:gd name="connsiteX2" fmla="*/ 6800762 w 6800762"/>
              <a:gd name="connsiteY2" fmla="*/ 2564224 h 4723437"/>
              <a:gd name="connsiteX3" fmla="*/ 4557624 w 6800762"/>
              <a:gd name="connsiteY3" fmla="*/ 4723224 h 4723437"/>
              <a:gd name="connsiteX4" fmla="*/ 2796 w 6800762"/>
              <a:gd name="connsiteY4" fmla="*/ 2463054 h 4723437"/>
              <a:gd name="connsiteX0" fmla="*/ 1858 w 6799824"/>
              <a:gd name="connsiteY0" fmla="*/ 2463055 h 5213483"/>
              <a:gd name="connsiteX1" fmla="*/ 3945456 w 6799824"/>
              <a:gd name="connsiteY1" fmla="*/ 130465 h 5213483"/>
              <a:gd name="connsiteX2" fmla="*/ 6799824 w 6799824"/>
              <a:gd name="connsiteY2" fmla="*/ 2564225 h 5213483"/>
              <a:gd name="connsiteX3" fmla="*/ 4440573 w 6799824"/>
              <a:gd name="connsiteY3" fmla="*/ 5213340 h 5213483"/>
              <a:gd name="connsiteX4" fmla="*/ 1858 w 6799824"/>
              <a:gd name="connsiteY4" fmla="*/ 2463055 h 5213483"/>
              <a:gd name="connsiteX0" fmla="*/ 1782 w 7330368"/>
              <a:gd name="connsiteY0" fmla="*/ 2343914 h 5098108"/>
              <a:gd name="connsiteX1" fmla="*/ 3945380 w 7330368"/>
              <a:gd name="connsiteY1" fmla="*/ 11324 h 5098108"/>
              <a:gd name="connsiteX2" fmla="*/ 7330368 w 7330368"/>
              <a:gd name="connsiteY2" fmla="*/ 1718498 h 5098108"/>
              <a:gd name="connsiteX3" fmla="*/ 4440497 w 7330368"/>
              <a:gd name="connsiteY3" fmla="*/ 5094199 h 5098108"/>
              <a:gd name="connsiteX4" fmla="*/ 1782 w 7330368"/>
              <a:gd name="connsiteY4" fmla="*/ 2343914 h 509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0368" h="5098108">
                <a:moveTo>
                  <a:pt x="1782" y="2343914"/>
                </a:moveTo>
                <a:cubicBezTo>
                  <a:pt x="-80738" y="1496768"/>
                  <a:pt x="2723949" y="115560"/>
                  <a:pt x="3945380" y="11324"/>
                </a:cubicBezTo>
                <a:cubicBezTo>
                  <a:pt x="5166811" y="-92912"/>
                  <a:pt x="7330368" y="526115"/>
                  <a:pt x="7330368" y="1718498"/>
                </a:cubicBezTo>
                <a:cubicBezTo>
                  <a:pt x="7330368" y="2910881"/>
                  <a:pt x="5661928" y="4989963"/>
                  <a:pt x="4440497" y="5094199"/>
                </a:cubicBezTo>
                <a:cubicBezTo>
                  <a:pt x="3219066" y="5198435"/>
                  <a:pt x="84302" y="3191060"/>
                  <a:pt x="1782" y="2343914"/>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602512" y="1492223"/>
            <a:ext cx="5381899" cy="3684588"/>
          </a:xfrm>
          <a:prstGeom prst="rect">
            <a:avLst/>
          </a:prstGeom>
        </p:spPr>
        <p:txBody>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8" name="Title 2">
            <a:extLst>
              <a:ext uri="{FF2B5EF4-FFF2-40B4-BE49-F238E27FC236}">
                <a16:creationId xmlns:a16="http://schemas.microsoft.com/office/drawing/2014/main" id="{99F34E5E-BA40-467E-1EA1-5C3848242191}"/>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11" name="Shape 19">
            <a:extLst>
              <a:ext uri="{FF2B5EF4-FFF2-40B4-BE49-F238E27FC236}">
                <a16:creationId xmlns:a16="http://schemas.microsoft.com/office/drawing/2014/main" id="{EE54B869-8464-AA4A-A6ED-EE303F8DF6F4}"/>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Rectangle 2">
            <a:extLst>
              <a:ext uri="{FF2B5EF4-FFF2-40B4-BE49-F238E27FC236}">
                <a16:creationId xmlns:a16="http://schemas.microsoft.com/office/drawing/2014/main" id="{B699B25D-9F57-8940-682C-E9F4EF045B81}"/>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BE655767-77CD-5DE6-DEF0-56A5807E3B17}"/>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4835971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 Text &amp; Rectangle Photo Slide">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a:off x="6207590" y="1492223"/>
            <a:ext cx="5690243" cy="3684588"/>
          </a:xfrm>
          <a:prstGeom prst="rect">
            <a:avLst/>
          </a:pr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602512" y="1492223"/>
            <a:ext cx="5381899" cy="3684588"/>
          </a:xfrm>
          <a:prstGeom prst="rect">
            <a:avLst/>
          </a:prstGeom>
        </p:spPr>
        <p:txBody>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8" name="Title 2">
            <a:extLst>
              <a:ext uri="{FF2B5EF4-FFF2-40B4-BE49-F238E27FC236}">
                <a16:creationId xmlns:a16="http://schemas.microsoft.com/office/drawing/2014/main" id="{784FDDAF-F940-90F1-DC5D-E12712333A16}"/>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FEE1A334-CD5E-E84B-8AFB-AADADB62C236}"/>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Rectangle 2">
            <a:extLst>
              <a:ext uri="{FF2B5EF4-FFF2-40B4-BE49-F238E27FC236}">
                <a16:creationId xmlns:a16="http://schemas.microsoft.com/office/drawing/2014/main" id="{06BF5C8A-DF09-7B45-713A-99D039835919}"/>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DD80AE37-8939-CFC0-9873-05EC3B5078FC}"/>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42203610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9. Text/Special Section Slide">
    <p:spTree>
      <p:nvGrpSpPr>
        <p:cNvPr id="1" name=""/>
        <p:cNvGrpSpPr/>
        <p:nvPr/>
      </p:nvGrpSpPr>
      <p:grpSpPr>
        <a:xfrm>
          <a:off x="0" y="0"/>
          <a:ext cx="0" cy="0"/>
          <a:chOff x="0" y="0"/>
          <a:chExt cx="0" cy="0"/>
        </a:xfrm>
      </p:grpSpPr>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623656" y="1525104"/>
            <a:ext cx="10515600" cy="3684588"/>
          </a:xfrm>
          <a:prstGeom prst="rect">
            <a:avLst/>
          </a:prstGeom>
        </p:spPr>
        <p:txBody>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7" name="Text Placeholder 6">
            <a:extLst>
              <a:ext uri="{FF2B5EF4-FFF2-40B4-BE49-F238E27FC236}">
                <a16:creationId xmlns:a16="http://schemas.microsoft.com/office/drawing/2014/main" id="{0F404A45-C1C3-6842-5723-4045FBC0CA8D}"/>
              </a:ext>
            </a:extLst>
          </p:cNvPr>
          <p:cNvSpPr>
            <a:spLocks noGrp="1"/>
          </p:cNvSpPr>
          <p:nvPr>
            <p:ph type="body" sz="quarter" idx="10"/>
          </p:nvPr>
        </p:nvSpPr>
        <p:spPr>
          <a:xfrm>
            <a:off x="5089943" y="5627433"/>
            <a:ext cx="1583026" cy="341362"/>
          </a:xfrm>
          <a:prstGeom prst="rect">
            <a:avLst/>
          </a:prstGeom>
        </p:spPr>
        <p:txBody>
          <a:bodyPr/>
          <a:lstStyle>
            <a:lvl1pPr marL="0" indent="0">
              <a:buNone/>
              <a:defRPr sz="1800" b="1">
                <a:solidFill>
                  <a:srgbClr val="12263F"/>
                </a:solidFill>
                <a:latin typeface="Arial" panose="020B0604020202020204" pitchFamily="34" charset="0"/>
                <a:cs typeface="Arial" panose="020B0604020202020204" pitchFamily="34" charset="0"/>
              </a:defRPr>
            </a:lvl1pPr>
          </a:lstStyle>
          <a:p>
            <a:pPr lvl="0"/>
            <a:r>
              <a:rPr lang="en-GB" dirty="0"/>
              <a:t>Click to edit</a:t>
            </a:r>
          </a:p>
        </p:txBody>
      </p:sp>
      <p:sp>
        <p:nvSpPr>
          <p:cNvPr id="9" name="Title 2">
            <a:extLst>
              <a:ext uri="{FF2B5EF4-FFF2-40B4-BE49-F238E27FC236}">
                <a16:creationId xmlns:a16="http://schemas.microsoft.com/office/drawing/2014/main" id="{DB70A307-B117-A6A9-6B7E-61A79E6276AF}"/>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10" name="Shape 19">
            <a:extLst>
              <a:ext uri="{FF2B5EF4-FFF2-40B4-BE49-F238E27FC236}">
                <a16:creationId xmlns:a16="http://schemas.microsoft.com/office/drawing/2014/main" id="{2FDF0C0A-83FB-4142-ABD3-E5A42AF84AB2}"/>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4" name="Rectangle 3">
            <a:extLst>
              <a:ext uri="{FF2B5EF4-FFF2-40B4-BE49-F238E27FC236}">
                <a16:creationId xmlns:a16="http://schemas.microsoft.com/office/drawing/2014/main" id="{6E650729-EBA6-1AB3-D5F7-136062A7A500}"/>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B2818553-7052-4CB5-3722-9A2C1C1717AB}"/>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16125292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9. Summary Slide">
    <p:spTree>
      <p:nvGrpSpPr>
        <p:cNvPr id="1" name=""/>
        <p:cNvGrpSpPr/>
        <p:nvPr/>
      </p:nvGrpSpPr>
      <p:grpSpPr>
        <a:xfrm>
          <a:off x="0" y="0"/>
          <a:ext cx="0" cy="0"/>
          <a:chOff x="0" y="0"/>
          <a:chExt cx="0" cy="0"/>
        </a:xfrm>
      </p:grpSpPr>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623656" y="1525104"/>
            <a:ext cx="10515600" cy="3684588"/>
          </a:xfrm>
          <a:prstGeom prst="rect">
            <a:avLst/>
          </a:prstGeom>
        </p:spPr>
        <p:txBody>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9" name="Title 2">
            <a:extLst>
              <a:ext uri="{FF2B5EF4-FFF2-40B4-BE49-F238E27FC236}">
                <a16:creationId xmlns:a16="http://schemas.microsoft.com/office/drawing/2014/main" id="{DB70A307-B117-A6A9-6B7E-61A79E6276AF}"/>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7" name="Shape 19">
            <a:extLst>
              <a:ext uri="{FF2B5EF4-FFF2-40B4-BE49-F238E27FC236}">
                <a16:creationId xmlns:a16="http://schemas.microsoft.com/office/drawing/2014/main" id="{6E8188F7-F906-634D-97E1-A3510B20340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Rectangle 2">
            <a:extLst>
              <a:ext uri="{FF2B5EF4-FFF2-40B4-BE49-F238E27FC236}">
                <a16:creationId xmlns:a16="http://schemas.microsoft.com/office/drawing/2014/main" id="{E23247CF-C4CA-5B21-40F9-DA58B19C91C7}"/>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DF5C57C8-56B0-474D-C4AD-E6727545C0CD}"/>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14681589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0. Sources/References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E234A56E-C563-7F1E-E8C0-13CEA889D2C6}"/>
              </a:ext>
            </a:extLst>
          </p:cNvPr>
          <p:cNvSpPr>
            <a:spLocks noGrp="1"/>
          </p:cNvSpPr>
          <p:nvPr>
            <p:ph type="pic" sz="quarter" idx="10"/>
          </p:nvPr>
        </p:nvSpPr>
        <p:spPr>
          <a:xfrm>
            <a:off x="630624" y="1914705"/>
            <a:ext cx="3182937" cy="3558667"/>
          </a:xfrm>
          <a:prstGeom prst="rect">
            <a:avLst/>
          </a:prstGeom>
        </p:spPr>
        <p:txBody>
          <a:bodyPr/>
          <a:lstStyle>
            <a:lvl1pPr marL="0" indent="0">
              <a:buNone/>
              <a:defRPr/>
            </a:lvl1pPr>
          </a:lstStyle>
          <a:p>
            <a:endParaRPr lang="en-US" dirty="0"/>
          </a:p>
        </p:txBody>
      </p:sp>
      <p:sp>
        <p:nvSpPr>
          <p:cNvPr id="13" name="Picture Placeholder 7">
            <a:extLst>
              <a:ext uri="{FF2B5EF4-FFF2-40B4-BE49-F238E27FC236}">
                <a16:creationId xmlns:a16="http://schemas.microsoft.com/office/drawing/2014/main" id="{A228D2A5-4331-8D5E-8AB1-4D4987340F18}"/>
              </a:ext>
            </a:extLst>
          </p:cNvPr>
          <p:cNvSpPr>
            <a:spLocks noGrp="1"/>
          </p:cNvSpPr>
          <p:nvPr>
            <p:ph type="pic" sz="quarter" idx="11"/>
          </p:nvPr>
        </p:nvSpPr>
        <p:spPr>
          <a:xfrm>
            <a:off x="4033043" y="1914705"/>
            <a:ext cx="3182937" cy="3558667"/>
          </a:xfrm>
          <a:prstGeom prst="rect">
            <a:avLst/>
          </a:prstGeom>
        </p:spPr>
        <p:txBody>
          <a:bodyPr/>
          <a:lstStyle>
            <a:lvl1pPr marL="0" indent="0">
              <a:buNone/>
              <a:defRPr/>
            </a:lvl1pPr>
          </a:lstStyle>
          <a:p>
            <a:endParaRPr lang="en-US" dirty="0"/>
          </a:p>
        </p:txBody>
      </p:sp>
      <p:sp>
        <p:nvSpPr>
          <p:cNvPr id="14" name="Picture Placeholder 7">
            <a:extLst>
              <a:ext uri="{FF2B5EF4-FFF2-40B4-BE49-F238E27FC236}">
                <a16:creationId xmlns:a16="http://schemas.microsoft.com/office/drawing/2014/main" id="{4F1D1364-67EE-40B0-5145-DF0CA0F6C841}"/>
              </a:ext>
            </a:extLst>
          </p:cNvPr>
          <p:cNvSpPr>
            <a:spLocks noGrp="1"/>
          </p:cNvSpPr>
          <p:nvPr>
            <p:ph type="pic" sz="quarter" idx="12"/>
          </p:nvPr>
        </p:nvSpPr>
        <p:spPr>
          <a:xfrm>
            <a:off x="7477992" y="1914705"/>
            <a:ext cx="3182937" cy="3558667"/>
          </a:xfrm>
          <a:prstGeom prst="rect">
            <a:avLst/>
          </a:prstGeom>
        </p:spPr>
        <p:txBody>
          <a:bodyPr/>
          <a:lstStyle>
            <a:lvl1pPr marL="0" indent="0">
              <a:buNone/>
              <a:defRPr/>
            </a:lvl1pPr>
          </a:lstStyle>
          <a:p>
            <a:endParaRPr lang="en-US" dirty="0"/>
          </a:p>
        </p:txBody>
      </p:sp>
      <p:sp>
        <p:nvSpPr>
          <p:cNvPr id="9" name="Title 2">
            <a:extLst>
              <a:ext uri="{FF2B5EF4-FFF2-40B4-BE49-F238E27FC236}">
                <a16:creationId xmlns:a16="http://schemas.microsoft.com/office/drawing/2014/main" id="{8AFEB2CF-A091-8C11-204F-40FB0D877D9A}"/>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10" name="Shape 19">
            <a:extLst>
              <a:ext uri="{FF2B5EF4-FFF2-40B4-BE49-F238E27FC236}">
                <a16:creationId xmlns:a16="http://schemas.microsoft.com/office/drawing/2014/main" id="{7A0D6C15-7C64-4D45-8934-6DB4D6ED3711}"/>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Rectangle 2">
            <a:extLst>
              <a:ext uri="{FF2B5EF4-FFF2-40B4-BE49-F238E27FC236}">
                <a16:creationId xmlns:a16="http://schemas.microsoft.com/office/drawing/2014/main" id="{4AE1919A-D4D6-45FC-2A21-9382DF6D1E41}"/>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52D138C-3679-B3D3-9C63-A6800698D854}"/>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18352642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1. Copy Call Out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A3411B0-CF31-8DC7-B770-46089A7C033F}"/>
              </a:ext>
            </a:extLst>
          </p:cNvPr>
          <p:cNvSpPr/>
          <p:nvPr userDrawn="1"/>
        </p:nvSpPr>
        <p:spPr>
          <a:xfrm>
            <a:off x="520191" y="1662546"/>
            <a:ext cx="10757409" cy="4151364"/>
          </a:xfrm>
          <a:prstGeom prst="rect">
            <a:avLst/>
          </a:prstGeom>
          <a:solidFill>
            <a:srgbClr val="FFEF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392F7CDF-2122-B577-05FE-01D59D43B761}"/>
              </a:ext>
            </a:extLst>
          </p:cNvPr>
          <p:cNvSpPr/>
          <p:nvPr userDrawn="1"/>
        </p:nvSpPr>
        <p:spPr>
          <a:xfrm>
            <a:off x="520191" y="318655"/>
            <a:ext cx="10757409" cy="1091372"/>
          </a:xfrm>
          <a:prstGeom prst="rect">
            <a:avLst/>
          </a:prstGeom>
          <a:solidFill>
            <a:srgbClr val="FFEF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a:extLst>
              <a:ext uri="{FF2B5EF4-FFF2-40B4-BE49-F238E27FC236}">
                <a16:creationId xmlns:a16="http://schemas.microsoft.com/office/drawing/2014/main" id="{5EE66F5E-E944-7C35-2BE0-7FDA56791731}"/>
              </a:ext>
            </a:extLst>
          </p:cNvPr>
          <p:cNvSpPr>
            <a:spLocks noGrp="1"/>
          </p:cNvSpPr>
          <p:nvPr>
            <p:ph type="body" sz="quarter" idx="13"/>
          </p:nvPr>
        </p:nvSpPr>
        <p:spPr>
          <a:xfrm>
            <a:off x="623888" y="1914524"/>
            <a:ext cx="6297773" cy="3780219"/>
          </a:xfrm>
          <a:prstGeom prst="rect">
            <a:avLst/>
          </a:prstGeom>
        </p:spPr>
        <p:txBody>
          <a:bodyPr/>
          <a:lstStyle>
            <a:lvl1pPr>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Title 2">
            <a:extLst>
              <a:ext uri="{FF2B5EF4-FFF2-40B4-BE49-F238E27FC236}">
                <a16:creationId xmlns:a16="http://schemas.microsoft.com/office/drawing/2014/main" id="{92461CB7-A30F-1836-D32A-8BD4BF21E56F}"/>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5272979C-FD05-EA4B-8823-41BD8168CE08}"/>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5" name="Rectangle 4">
            <a:extLst>
              <a:ext uri="{FF2B5EF4-FFF2-40B4-BE49-F238E27FC236}">
                <a16:creationId xmlns:a16="http://schemas.microsoft.com/office/drawing/2014/main" id="{DC82F70A-9936-32BC-ADD4-1F5A6411BEA9}"/>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43535D1-553D-182E-3099-7AD338B78CD8}"/>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26061327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2. Copy Call Out &amp; Photo Slide">
    <p:spTree>
      <p:nvGrpSpPr>
        <p:cNvPr id="1" name=""/>
        <p:cNvGrpSpPr/>
        <p:nvPr/>
      </p:nvGrpSpPr>
      <p:grpSpPr>
        <a:xfrm>
          <a:off x="0" y="0"/>
          <a:ext cx="0" cy="0"/>
          <a:chOff x="0" y="0"/>
          <a:chExt cx="0" cy="0"/>
        </a:xfrm>
      </p:grpSpPr>
      <p:sp>
        <p:nvSpPr>
          <p:cNvPr id="14" name="Picture Placeholder 7">
            <a:extLst>
              <a:ext uri="{FF2B5EF4-FFF2-40B4-BE49-F238E27FC236}">
                <a16:creationId xmlns:a16="http://schemas.microsoft.com/office/drawing/2014/main" id="{4F1D1364-67EE-40B0-5145-DF0CA0F6C841}"/>
              </a:ext>
            </a:extLst>
          </p:cNvPr>
          <p:cNvSpPr>
            <a:spLocks noGrp="1"/>
          </p:cNvSpPr>
          <p:nvPr>
            <p:ph type="pic" sz="quarter" idx="12"/>
          </p:nvPr>
        </p:nvSpPr>
        <p:spPr>
          <a:xfrm>
            <a:off x="7153901" y="1914524"/>
            <a:ext cx="3985355" cy="3780219"/>
          </a:xfrm>
          <a:prstGeom prst="rect">
            <a:avLst/>
          </a:prstGeom>
        </p:spPr>
        <p:txBody>
          <a:bodyPr/>
          <a:lstStyle>
            <a:lvl1pPr marL="0" indent="0">
              <a:buNone/>
              <a:defRPr/>
            </a:lvl1pPr>
          </a:lstStyle>
          <a:p>
            <a:endParaRPr lang="en-US" dirty="0"/>
          </a:p>
        </p:txBody>
      </p:sp>
      <p:sp>
        <p:nvSpPr>
          <p:cNvPr id="4" name="Text Placeholder 3">
            <a:extLst>
              <a:ext uri="{FF2B5EF4-FFF2-40B4-BE49-F238E27FC236}">
                <a16:creationId xmlns:a16="http://schemas.microsoft.com/office/drawing/2014/main" id="{5EE66F5E-E944-7C35-2BE0-7FDA56791731}"/>
              </a:ext>
            </a:extLst>
          </p:cNvPr>
          <p:cNvSpPr>
            <a:spLocks noGrp="1"/>
          </p:cNvSpPr>
          <p:nvPr>
            <p:ph type="body" sz="quarter" idx="13"/>
          </p:nvPr>
        </p:nvSpPr>
        <p:spPr>
          <a:xfrm>
            <a:off x="623888" y="1914524"/>
            <a:ext cx="6297773" cy="3780219"/>
          </a:xfrm>
          <a:prstGeom prst="rect">
            <a:avLst/>
          </a:prstGeom>
        </p:spPr>
        <p:txBody>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8" name="Title 2">
            <a:extLst>
              <a:ext uri="{FF2B5EF4-FFF2-40B4-BE49-F238E27FC236}">
                <a16:creationId xmlns:a16="http://schemas.microsoft.com/office/drawing/2014/main" id="{ED44591A-4DE2-AD39-E291-89410F9DF507}"/>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BB5A7A0F-312D-0448-88F9-913A98BF40D9}"/>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2" name="Rectangle 1">
            <a:extLst>
              <a:ext uri="{FF2B5EF4-FFF2-40B4-BE49-F238E27FC236}">
                <a16:creationId xmlns:a16="http://schemas.microsoft.com/office/drawing/2014/main" id="{8CDFC4AE-A76A-BA13-BED5-3EBCF8397A7B}"/>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CEE302-F362-F1F6-EFC3-4CA6F7FB57DB}"/>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18228436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3. Blank White Slide with Logo">
    <p:spTree>
      <p:nvGrpSpPr>
        <p:cNvPr id="1" name=""/>
        <p:cNvGrpSpPr/>
        <p:nvPr/>
      </p:nvGrpSpPr>
      <p:grpSpPr>
        <a:xfrm>
          <a:off x="0" y="0"/>
          <a:ext cx="0" cy="0"/>
          <a:chOff x="0" y="0"/>
          <a:chExt cx="0" cy="0"/>
        </a:xfrm>
      </p:grpSpPr>
      <p:sp>
        <p:nvSpPr>
          <p:cNvPr id="6" name="Shape 19">
            <a:extLst>
              <a:ext uri="{FF2B5EF4-FFF2-40B4-BE49-F238E27FC236}">
                <a16:creationId xmlns:a16="http://schemas.microsoft.com/office/drawing/2014/main" id="{3FEBB5CE-6482-0849-90D3-604C6CD1F24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14" name="Picture Placeholder 7">
            <a:extLst>
              <a:ext uri="{FF2B5EF4-FFF2-40B4-BE49-F238E27FC236}">
                <a16:creationId xmlns:a16="http://schemas.microsoft.com/office/drawing/2014/main" id="{DD248F32-9DD6-9C46-A727-CC481A8A26CA}"/>
              </a:ext>
            </a:extLst>
          </p:cNvPr>
          <p:cNvSpPr>
            <a:spLocks noGrp="1"/>
          </p:cNvSpPr>
          <p:nvPr>
            <p:ph type="pic" sz="quarter" idx="12"/>
          </p:nvPr>
        </p:nvSpPr>
        <p:spPr>
          <a:xfrm>
            <a:off x="7153901" y="1914524"/>
            <a:ext cx="3985355" cy="3780219"/>
          </a:xfrm>
          <a:prstGeom prst="rect">
            <a:avLst/>
          </a:prstGeom>
        </p:spPr>
        <p:txBody>
          <a:bodyPr/>
          <a:lstStyle>
            <a:lvl1pPr marL="0" indent="0">
              <a:buNone/>
              <a:defRPr/>
            </a:lvl1pPr>
          </a:lstStyle>
          <a:p>
            <a:endParaRPr lang="en-US" dirty="0"/>
          </a:p>
        </p:txBody>
      </p:sp>
      <p:sp>
        <p:nvSpPr>
          <p:cNvPr id="15" name="Text Placeholder 3">
            <a:extLst>
              <a:ext uri="{FF2B5EF4-FFF2-40B4-BE49-F238E27FC236}">
                <a16:creationId xmlns:a16="http://schemas.microsoft.com/office/drawing/2014/main" id="{74066F46-F815-3540-A508-79D4A69FB15F}"/>
              </a:ext>
            </a:extLst>
          </p:cNvPr>
          <p:cNvSpPr>
            <a:spLocks noGrp="1"/>
          </p:cNvSpPr>
          <p:nvPr>
            <p:ph type="body" sz="quarter" idx="13"/>
          </p:nvPr>
        </p:nvSpPr>
        <p:spPr>
          <a:xfrm>
            <a:off x="623888" y="1914524"/>
            <a:ext cx="6297773" cy="3780219"/>
          </a:xfrm>
          <a:prstGeom prst="rect">
            <a:avLst/>
          </a:prstGeom>
        </p:spPr>
        <p:txBody>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16" name="Title 2">
            <a:extLst>
              <a:ext uri="{FF2B5EF4-FFF2-40B4-BE49-F238E27FC236}">
                <a16:creationId xmlns:a16="http://schemas.microsoft.com/office/drawing/2014/main" id="{98CEF9D4-A66B-9845-9F61-E0DC819DCA6C}"/>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Rectangle 1">
            <a:extLst>
              <a:ext uri="{FF2B5EF4-FFF2-40B4-BE49-F238E27FC236}">
                <a16:creationId xmlns:a16="http://schemas.microsoft.com/office/drawing/2014/main" id="{1B34E7A3-730D-455D-4B9C-EB60365F00A4}"/>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66A0E18-4061-4471-4A19-0F3841A8F3D4}"/>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38948752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13. Blank White Slide with Logo">
    <p:spTree>
      <p:nvGrpSpPr>
        <p:cNvPr id="1" name=""/>
        <p:cNvGrpSpPr/>
        <p:nvPr/>
      </p:nvGrpSpPr>
      <p:grpSpPr>
        <a:xfrm>
          <a:off x="0" y="0"/>
          <a:ext cx="0" cy="0"/>
          <a:chOff x="0" y="0"/>
          <a:chExt cx="0" cy="0"/>
        </a:xfrm>
      </p:grpSpPr>
      <p:sp>
        <p:nvSpPr>
          <p:cNvPr id="6" name="Shape 19">
            <a:extLst>
              <a:ext uri="{FF2B5EF4-FFF2-40B4-BE49-F238E27FC236}">
                <a16:creationId xmlns:a16="http://schemas.microsoft.com/office/drawing/2014/main" id="{3FEBB5CE-6482-0849-90D3-604C6CD1F24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14" name="Picture Placeholder 7">
            <a:extLst>
              <a:ext uri="{FF2B5EF4-FFF2-40B4-BE49-F238E27FC236}">
                <a16:creationId xmlns:a16="http://schemas.microsoft.com/office/drawing/2014/main" id="{DD248F32-9DD6-9C46-A727-CC481A8A26CA}"/>
              </a:ext>
            </a:extLst>
          </p:cNvPr>
          <p:cNvSpPr>
            <a:spLocks noGrp="1"/>
          </p:cNvSpPr>
          <p:nvPr>
            <p:ph type="pic" sz="quarter" idx="12"/>
          </p:nvPr>
        </p:nvSpPr>
        <p:spPr>
          <a:xfrm>
            <a:off x="7153901" y="1914524"/>
            <a:ext cx="3985355" cy="3780219"/>
          </a:xfrm>
          <a:prstGeom prst="rect">
            <a:avLst/>
          </a:prstGeom>
        </p:spPr>
        <p:txBody>
          <a:bodyPr/>
          <a:lstStyle>
            <a:lvl1pPr marL="0" indent="0">
              <a:buNone/>
              <a:defRPr/>
            </a:lvl1pPr>
          </a:lstStyle>
          <a:p>
            <a:endParaRPr lang="en-US" dirty="0"/>
          </a:p>
        </p:txBody>
      </p:sp>
      <p:sp>
        <p:nvSpPr>
          <p:cNvPr id="15" name="Text Placeholder 3">
            <a:extLst>
              <a:ext uri="{FF2B5EF4-FFF2-40B4-BE49-F238E27FC236}">
                <a16:creationId xmlns:a16="http://schemas.microsoft.com/office/drawing/2014/main" id="{74066F46-F815-3540-A508-79D4A69FB15F}"/>
              </a:ext>
            </a:extLst>
          </p:cNvPr>
          <p:cNvSpPr>
            <a:spLocks noGrp="1"/>
          </p:cNvSpPr>
          <p:nvPr>
            <p:ph type="body" sz="quarter" idx="13"/>
          </p:nvPr>
        </p:nvSpPr>
        <p:spPr>
          <a:xfrm>
            <a:off x="623888" y="1914524"/>
            <a:ext cx="6297773" cy="3780219"/>
          </a:xfrm>
          <a:prstGeom prst="rect">
            <a:avLst/>
          </a:prstGeom>
        </p:spPr>
        <p:txBody>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16" name="Title 2">
            <a:extLst>
              <a:ext uri="{FF2B5EF4-FFF2-40B4-BE49-F238E27FC236}">
                <a16:creationId xmlns:a16="http://schemas.microsoft.com/office/drawing/2014/main" id="{98CEF9D4-A66B-9845-9F61-E0DC819DCA6C}"/>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Rectangle 1">
            <a:extLst>
              <a:ext uri="{FF2B5EF4-FFF2-40B4-BE49-F238E27FC236}">
                <a16:creationId xmlns:a16="http://schemas.microsoft.com/office/drawing/2014/main" id="{9A5FEE7B-3617-D698-3729-E36A8A6046DB}"/>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3E77A890-CBF1-9511-76EF-EB03DE07BB6B}"/>
              </a:ext>
            </a:extLst>
          </p:cNvPr>
          <p:cNvSpPr/>
          <p:nvPr userDrawn="1"/>
        </p:nvSpPr>
        <p:spPr>
          <a:xfrm>
            <a:off x="5964753" y="6457513"/>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40651612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4. Blank White Slide">
    <p:spTree>
      <p:nvGrpSpPr>
        <p:cNvPr id="1" name=""/>
        <p:cNvGrpSpPr/>
        <p:nvPr/>
      </p:nvGrpSpPr>
      <p:grpSpPr>
        <a:xfrm>
          <a:off x="0" y="0"/>
          <a:ext cx="0" cy="0"/>
          <a:chOff x="0" y="0"/>
          <a:chExt cx="0" cy="0"/>
        </a:xfrm>
      </p:grpSpPr>
      <p:sp>
        <p:nvSpPr>
          <p:cNvPr id="6" name="Shape 19">
            <a:extLst>
              <a:ext uri="{FF2B5EF4-FFF2-40B4-BE49-F238E27FC236}">
                <a16:creationId xmlns:a16="http://schemas.microsoft.com/office/drawing/2014/main" id="{750FCE9F-E82C-8A49-B18C-8FA6DF10232F}"/>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Title 2">
            <a:extLst>
              <a:ext uri="{FF2B5EF4-FFF2-40B4-BE49-F238E27FC236}">
                <a16:creationId xmlns:a16="http://schemas.microsoft.com/office/drawing/2014/main" id="{8DBDBAEC-1005-344A-BF07-1BF47C884905}"/>
              </a:ext>
            </a:extLst>
          </p:cNvPr>
          <p:cNvSpPr>
            <a:spLocks noGrp="1"/>
          </p:cNvSpPr>
          <p:nvPr>
            <p:ph type="title"/>
          </p:nvPr>
        </p:nvSpPr>
        <p:spPr>
          <a:xfrm>
            <a:off x="623656" y="469794"/>
            <a:ext cx="10515600" cy="1325563"/>
          </a:xfrm>
          <a:prstGeom prst="rect">
            <a:avLst/>
          </a:prstGeom>
        </p:spPr>
        <p:txBody>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Rectangle 1">
            <a:extLst>
              <a:ext uri="{FF2B5EF4-FFF2-40B4-BE49-F238E27FC236}">
                <a16:creationId xmlns:a16="http://schemas.microsoft.com/office/drawing/2014/main" id="{6A4454D3-0583-2A4D-5E0D-A0C9F01702F8}"/>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DF93FF8-61B1-F9B1-B8F9-AC9DEF68B740}"/>
              </a:ext>
            </a:extLst>
          </p:cNvPr>
          <p:cNvSpPr/>
          <p:nvPr userDrawn="1"/>
        </p:nvSpPr>
        <p:spPr>
          <a:xfrm>
            <a:off x="10257183" y="6211957"/>
            <a:ext cx="1803569" cy="553998"/>
          </a:xfrm>
          <a:prstGeom prst="rect">
            <a:avLst/>
          </a:prstGeom>
        </p:spPr>
        <p:txBody>
          <a:bodyPr wrap="square">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37063682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14. Blank White Slide">
    <p:spTree>
      <p:nvGrpSpPr>
        <p:cNvPr id="1" name=""/>
        <p:cNvGrpSpPr/>
        <p:nvPr/>
      </p:nvGrpSpPr>
      <p:grpSpPr>
        <a:xfrm>
          <a:off x="0" y="0"/>
          <a:ext cx="0" cy="0"/>
          <a:chOff x="0" y="0"/>
          <a:chExt cx="0" cy="0"/>
        </a:xfrm>
      </p:grpSpPr>
      <p:sp>
        <p:nvSpPr>
          <p:cNvPr id="6" name="Shape 19">
            <a:extLst>
              <a:ext uri="{FF2B5EF4-FFF2-40B4-BE49-F238E27FC236}">
                <a16:creationId xmlns:a16="http://schemas.microsoft.com/office/drawing/2014/main" id="{750FCE9F-E82C-8A49-B18C-8FA6DF10232F}"/>
              </a:ext>
            </a:extLst>
          </p:cNvPr>
          <p:cNvSpPr/>
          <p:nvPr userDrawn="1"/>
        </p:nvSpPr>
        <p:spPr>
          <a:xfrm>
            <a:off x="532383" y="6406168"/>
            <a:ext cx="226024"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2" name="Rectangle 1">
            <a:extLst>
              <a:ext uri="{FF2B5EF4-FFF2-40B4-BE49-F238E27FC236}">
                <a16:creationId xmlns:a16="http://schemas.microsoft.com/office/drawing/2014/main" id="{6A4454D3-0583-2A4D-5E0D-A0C9F01702F8}"/>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DF93FF8-61B1-F9B1-B8F9-AC9DEF68B740}"/>
              </a:ext>
            </a:extLst>
          </p:cNvPr>
          <p:cNvSpPr/>
          <p:nvPr userDrawn="1"/>
        </p:nvSpPr>
        <p:spPr>
          <a:xfrm>
            <a:off x="10257183" y="6211957"/>
            <a:ext cx="1803569" cy="553998"/>
          </a:xfrm>
          <a:prstGeom prst="rect">
            <a:avLst/>
          </a:prstGeom>
        </p:spPr>
        <p:txBody>
          <a:bodyPr wrap="square">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
        <p:nvSpPr>
          <p:cNvPr id="4" name="TextBox 3">
            <a:extLst>
              <a:ext uri="{FF2B5EF4-FFF2-40B4-BE49-F238E27FC236}">
                <a16:creationId xmlns:a16="http://schemas.microsoft.com/office/drawing/2014/main" id="{68C4C4B6-BB24-56D9-2FCF-63DE9141FFEB}"/>
              </a:ext>
            </a:extLst>
          </p:cNvPr>
          <p:cNvSpPr txBox="1"/>
          <p:nvPr userDrawn="1"/>
        </p:nvSpPr>
        <p:spPr>
          <a:xfrm>
            <a:off x="546504" y="-559245"/>
            <a:ext cx="1811610" cy="6247864"/>
          </a:xfrm>
          <a:prstGeom prst="rect">
            <a:avLst/>
          </a:prstGeom>
          <a:noFill/>
        </p:spPr>
        <p:txBody>
          <a:bodyPr wrap="square">
            <a:spAutoFit/>
          </a:bodyPr>
          <a:lstStyle/>
          <a:p>
            <a:r>
              <a:rPr lang="en-GB" sz="40000" i="0" u="none" strike="noStrike" dirty="0">
                <a:solidFill>
                  <a:srgbClr val="FFE67F"/>
                </a:solidFill>
                <a:effectLst/>
                <a:latin typeface="Arial" panose="020B0604020202020204" pitchFamily="34" charset="0"/>
              </a:rPr>
              <a:t>“</a:t>
            </a:r>
            <a:endParaRPr lang="en-US" sz="40000" dirty="0">
              <a:solidFill>
                <a:srgbClr val="FFE67F"/>
              </a:solidFill>
            </a:endParaRPr>
          </a:p>
        </p:txBody>
      </p:sp>
    </p:spTree>
    <p:extLst>
      <p:ext uri="{BB962C8B-B14F-4D97-AF65-F5344CB8AC3E}">
        <p14:creationId xmlns:p14="http://schemas.microsoft.com/office/powerpoint/2010/main" val="34077731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5. Blank Blue Slide with Logo">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91A8E78-9790-6F06-49E2-9165C8047DF0}"/>
              </a:ext>
            </a:extLst>
          </p:cNvPr>
          <p:cNvSpPr/>
          <p:nvPr userDrawn="1"/>
        </p:nvSpPr>
        <p:spPr>
          <a:xfrm>
            <a:off x="0" y="0"/>
            <a:ext cx="12192000" cy="6858000"/>
          </a:xfrm>
          <a:prstGeom prst="rect">
            <a:avLst/>
          </a:prstGeom>
          <a:solidFill>
            <a:srgbClr val="1226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hape 19">
            <a:extLst>
              <a:ext uri="{FF2B5EF4-FFF2-40B4-BE49-F238E27FC236}">
                <a16:creationId xmlns:a16="http://schemas.microsoft.com/office/drawing/2014/main" id="{937DCC0B-C9B3-1645-A89B-127910FDF294}"/>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4" name="Title 2">
            <a:extLst>
              <a:ext uri="{FF2B5EF4-FFF2-40B4-BE49-F238E27FC236}">
                <a16:creationId xmlns:a16="http://schemas.microsoft.com/office/drawing/2014/main" id="{B4FE98C3-27D8-1F4D-9B03-B08E621A2E6A}"/>
              </a:ext>
            </a:extLst>
          </p:cNvPr>
          <p:cNvSpPr>
            <a:spLocks noGrp="1"/>
          </p:cNvSpPr>
          <p:nvPr>
            <p:ph type="title"/>
          </p:nvPr>
        </p:nvSpPr>
        <p:spPr>
          <a:xfrm>
            <a:off x="623656" y="469794"/>
            <a:ext cx="10515600" cy="1325563"/>
          </a:xfrm>
          <a:prstGeom prst="rect">
            <a:avLst/>
          </a:prstGeom>
        </p:spPr>
        <p:txBody>
          <a:bodyPr/>
          <a:lstStyle>
            <a:lvl1pPr>
              <a:lnSpc>
                <a:spcPct val="100000"/>
              </a:lnSpc>
              <a:defRPr sz="3800" b="1">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700671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6. End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8B5113D-FC78-7F1D-B48E-EABD8D980492}"/>
              </a:ext>
            </a:extLst>
          </p:cNvPr>
          <p:cNvPicPr>
            <a:picLocks noChangeAspect="1"/>
          </p:cNvPicPr>
          <p:nvPr userDrawn="1"/>
        </p:nvPicPr>
        <p:blipFill>
          <a:blip r:embed="rId2"/>
          <a:srcRect/>
          <a:stretch/>
        </p:blipFill>
        <p:spPr>
          <a:xfrm>
            <a:off x="2582875" y="3011759"/>
            <a:ext cx="7026249" cy="1053938"/>
          </a:xfrm>
          <a:prstGeom prst="rect">
            <a:avLst/>
          </a:prstGeom>
        </p:spPr>
      </p:pic>
      <p:pic>
        <p:nvPicPr>
          <p:cNvPr id="6" name="Picture 5" descr="Shape&#10;&#10;Description automatically generated">
            <a:extLst>
              <a:ext uri="{FF2B5EF4-FFF2-40B4-BE49-F238E27FC236}">
                <a16:creationId xmlns:a16="http://schemas.microsoft.com/office/drawing/2014/main" id="{77D33163-81FA-E246-B700-84B40189A394}"/>
              </a:ext>
            </a:extLst>
          </p:cNvPr>
          <p:cNvPicPr>
            <a:picLocks noChangeAspect="1"/>
          </p:cNvPicPr>
          <p:nvPr userDrawn="1"/>
        </p:nvPicPr>
        <p:blipFill>
          <a:blip r:embed="rId3">
            <a:alphaModFix amt="20000"/>
          </a:blip>
          <a:stretch>
            <a:fillRect/>
          </a:stretch>
        </p:blipFill>
        <p:spPr>
          <a:xfrm rot="17191948">
            <a:off x="-1296269" y="-1528290"/>
            <a:ext cx="5533037" cy="5763581"/>
          </a:xfrm>
          <a:prstGeom prst="rect">
            <a:avLst/>
          </a:prstGeom>
        </p:spPr>
      </p:pic>
      <p:pic>
        <p:nvPicPr>
          <p:cNvPr id="7" name="Picture 6" descr="Shape&#10;&#10;Description automatically generated">
            <a:extLst>
              <a:ext uri="{FF2B5EF4-FFF2-40B4-BE49-F238E27FC236}">
                <a16:creationId xmlns:a16="http://schemas.microsoft.com/office/drawing/2014/main" id="{E0B71738-AF92-8E46-ACBC-33E4E31F96FF}"/>
              </a:ext>
            </a:extLst>
          </p:cNvPr>
          <p:cNvPicPr>
            <a:picLocks noChangeAspect="1"/>
          </p:cNvPicPr>
          <p:nvPr userDrawn="1"/>
        </p:nvPicPr>
        <p:blipFill>
          <a:blip r:embed="rId3">
            <a:alphaModFix amt="20000"/>
          </a:blip>
          <a:stretch>
            <a:fillRect/>
          </a:stretch>
        </p:blipFill>
        <p:spPr>
          <a:xfrm rot="15839665">
            <a:off x="7846306" y="2948019"/>
            <a:ext cx="5533037" cy="5763581"/>
          </a:xfrm>
          <a:prstGeom prst="rect">
            <a:avLst/>
          </a:prstGeom>
        </p:spPr>
      </p:pic>
    </p:spTree>
    <p:extLst>
      <p:ext uri="{BB962C8B-B14F-4D97-AF65-F5344CB8AC3E}">
        <p14:creationId xmlns:p14="http://schemas.microsoft.com/office/powerpoint/2010/main" val="19096815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1. Activity/video slide - v3">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60958F9B-E726-70AC-CA0A-5E59ED946B6F}"/>
              </a:ext>
            </a:extLst>
          </p:cNvPr>
          <p:cNvSpPr/>
          <p:nvPr userDrawn="1"/>
        </p:nvSpPr>
        <p:spPr>
          <a:xfrm>
            <a:off x="9969308" y="263302"/>
            <a:ext cx="1950766" cy="753631"/>
          </a:xfrm>
          <a:prstGeom prst="round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2">
            <a:extLst>
              <a:ext uri="{FF2B5EF4-FFF2-40B4-BE49-F238E27FC236}">
                <a16:creationId xmlns:a16="http://schemas.microsoft.com/office/drawing/2014/main" id="{DB70A307-B117-A6A9-6B7E-61A79E6276AF}"/>
              </a:ext>
            </a:extLst>
          </p:cNvPr>
          <p:cNvSpPr>
            <a:spLocks noGrp="1"/>
          </p:cNvSpPr>
          <p:nvPr>
            <p:ph type="title"/>
          </p:nvPr>
        </p:nvSpPr>
        <p:spPr>
          <a:xfrm>
            <a:off x="1090800" y="914400"/>
            <a:ext cx="8921621" cy="617337"/>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10" name="Shape 19">
            <a:extLst>
              <a:ext uri="{FF2B5EF4-FFF2-40B4-BE49-F238E27FC236}">
                <a16:creationId xmlns:a16="http://schemas.microsoft.com/office/drawing/2014/main" id="{2FDF0C0A-83FB-4142-ABD3-E5A42AF84AB2}"/>
              </a:ext>
            </a:extLst>
          </p:cNvPr>
          <p:cNvSpPr/>
          <p:nvPr userDrawn="1"/>
        </p:nvSpPr>
        <p:spPr>
          <a:xfrm>
            <a:off x="532383" y="6406168"/>
            <a:ext cx="226024"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16" name="Text Placeholder 6">
            <a:extLst>
              <a:ext uri="{FF2B5EF4-FFF2-40B4-BE49-F238E27FC236}">
                <a16:creationId xmlns:a16="http://schemas.microsoft.com/office/drawing/2014/main" id="{ADF4851B-F4AF-8F61-D6F2-E3326AD8E3D4}"/>
              </a:ext>
            </a:extLst>
          </p:cNvPr>
          <p:cNvSpPr>
            <a:spLocks noGrp="1"/>
          </p:cNvSpPr>
          <p:nvPr>
            <p:ph type="body" sz="quarter" idx="10"/>
          </p:nvPr>
        </p:nvSpPr>
        <p:spPr>
          <a:xfrm>
            <a:off x="10224618" y="483724"/>
            <a:ext cx="1583026" cy="341362"/>
          </a:xfrm>
          <a:prstGeom prst="rect">
            <a:avLst/>
          </a:prstGeom>
        </p:spPr>
        <p:txBody>
          <a:bodyPr>
            <a:noAutofit/>
          </a:bodyPr>
          <a:lstStyle>
            <a:lvl1pPr marL="0" indent="0">
              <a:buNone/>
              <a:defRPr sz="1800" b="1">
                <a:solidFill>
                  <a:srgbClr val="12263F"/>
                </a:solidFill>
                <a:latin typeface="Arial" panose="020B0604020202020204" pitchFamily="34" charset="0"/>
                <a:cs typeface="Arial" panose="020B0604020202020204" pitchFamily="34" charset="0"/>
              </a:defRPr>
            </a:lvl1pPr>
          </a:lstStyle>
          <a:p>
            <a:pPr lvl="0"/>
            <a:r>
              <a:rPr lang="en-GB" dirty="0"/>
              <a:t>Click to edit</a:t>
            </a:r>
          </a:p>
        </p:txBody>
      </p:sp>
      <p:sp>
        <p:nvSpPr>
          <p:cNvPr id="6"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8921621"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2" name="Rectangle 1">
            <a:extLst>
              <a:ext uri="{FF2B5EF4-FFF2-40B4-BE49-F238E27FC236}">
                <a16:creationId xmlns:a16="http://schemas.microsoft.com/office/drawing/2014/main" id="{9989C331-EA8C-10D0-9B0F-0A271A223721}"/>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4274B71-79C6-9360-3A4D-28D581D3180E}"/>
              </a:ext>
            </a:extLst>
          </p:cNvPr>
          <p:cNvSpPr/>
          <p:nvPr userDrawn="1"/>
        </p:nvSpPr>
        <p:spPr>
          <a:xfrm>
            <a:off x="5756031" y="6335548"/>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1074948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 Text &amp; Pebble Photo Slide">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a:off x="6694189" y="1995490"/>
            <a:ext cx="4461491" cy="3684588"/>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243" h="4915010">
                <a:moveTo>
                  <a:pt x="2488" y="2531725"/>
                </a:moveTo>
                <a:cubicBezTo>
                  <a:pt x="96409" y="1712821"/>
                  <a:pt x="3062672" y="-36630"/>
                  <a:pt x="4010631" y="584"/>
                </a:cubicBezTo>
                <a:cubicBezTo>
                  <a:pt x="4958590" y="37798"/>
                  <a:pt x="5690243" y="1562625"/>
                  <a:pt x="5690243" y="2755008"/>
                </a:cubicBezTo>
                <a:cubicBezTo>
                  <a:pt x="5690243" y="3947391"/>
                  <a:pt x="4395064" y="4951222"/>
                  <a:pt x="3447105" y="4914008"/>
                </a:cubicBezTo>
                <a:cubicBezTo>
                  <a:pt x="2499146" y="4876794"/>
                  <a:pt x="-91433" y="3350629"/>
                  <a:pt x="2488" y="2531725"/>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5381899"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3" name="Title 2">
            <a:extLst>
              <a:ext uri="{FF2B5EF4-FFF2-40B4-BE49-F238E27FC236}">
                <a16:creationId xmlns:a16="http://schemas.microsoft.com/office/drawing/2014/main" id="{7E011F20-CC91-9063-C608-218F1D4AB377}"/>
              </a:ext>
            </a:extLst>
          </p:cNvPr>
          <p:cNvSpPr>
            <a:spLocks noGrp="1"/>
          </p:cNvSpPr>
          <p:nvPr>
            <p:ph type="title"/>
          </p:nvPr>
        </p:nvSpPr>
        <p:spPr>
          <a:xfrm>
            <a:off x="1090800" y="914400"/>
            <a:ext cx="10064880" cy="709683"/>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6" name="Shape 19">
            <a:extLst>
              <a:ext uri="{FF2B5EF4-FFF2-40B4-BE49-F238E27FC236}">
                <a16:creationId xmlns:a16="http://schemas.microsoft.com/office/drawing/2014/main" id="{61C14421-0EBD-8CB3-42A9-86260775DE21}"/>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Tree>
    <p:extLst>
      <p:ext uri="{BB962C8B-B14F-4D97-AF65-F5344CB8AC3E}">
        <p14:creationId xmlns:p14="http://schemas.microsoft.com/office/powerpoint/2010/main" val="29212699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7. Pebble background slide 3">
    <p:spTree>
      <p:nvGrpSpPr>
        <p:cNvPr id="1" name=""/>
        <p:cNvGrpSpPr/>
        <p:nvPr/>
      </p:nvGrpSpPr>
      <p:grpSpPr>
        <a:xfrm>
          <a:off x="0" y="0"/>
          <a:ext cx="0" cy="0"/>
          <a:chOff x="0" y="0"/>
          <a:chExt cx="0" cy="0"/>
        </a:xfrm>
      </p:grpSpPr>
      <p:sp>
        <p:nvSpPr>
          <p:cNvPr id="6" name="Shape 19">
            <a:extLst>
              <a:ext uri="{FF2B5EF4-FFF2-40B4-BE49-F238E27FC236}">
                <a16:creationId xmlns:a16="http://schemas.microsoft.com/office/drawing/2014/main" id="{3FEBB5CE-6482-0849-90D3-604C6CD1F240}"/>
              </a:ext>
            </a:extLst>
          </p:cNvPr>
          <p:cNvSpPr/>
          <p:nvPr userDrawn="1"/>
        </p:nvSpPr>
        <p:spPr>
          <a:xfrm>
            <a:off x="532383" y="6406168"/>
            <a:ext cx="226024"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14" name="Picture Placeholder 7">
            <a:extLst>
              <a:ext uri="{FF2B5EF4-FFF2-40B4-BE49-F238E27FC236}">
                <a16:creationId xmlns:a16="http://schemas.microsoft.com/office/drawing/2014/main" id="{DD248F32-9DD6-9C46-A727-CC481A8A26CA}"/>
              </a:ext>
            </a:extLst>
          </p:cNvPr>
          <p:cNvSpPr>
            <a:spLocks noGrp="1"/>
          </p:cNvSpPr>
          <p:nvPr>
            <p:ph type="pic" sz="quarter" idx="12"/>
          </p:nvPr>
        </p:nvSpPr>
        <p:spPr>
          <a:xfrm>
            <a:off x="7246620" y="2033560"/>
            <a:ext cx="3917298" cy="3608888"/>
          </a:xfrm>
          <a:prstGeom prst="rect">
            <a:avLst/>
          </a:prstGeom>
        </p:spPr>
        <p:txBody>
          <a:bodyPr/>
          <a:lstStyle>
            <a:lvl1pPr marL="0" indent="0">
              <a:buNone/>
              <a:defRPr/>
            </a:lvl1pPr>
          </a:lstStyle>
          <a:p>
            <a:endParaRPr lang="en-US" dirty="0"/>
          </a:p>
        </p:txBody>
      </p:sp>
      <p:sp>
        <p:nvSpPr>
          <p:cNvPr id="15" name="Text Placeholder 3">
            <a:extLst>
              <a:ext uri="{FF2B5EF4-FFF2-40B4-BE49-F238E27FC236}">
                <a16:creationId xmlns:a16="http://schemas.microsoft.com/office/drawing/2014/main" id="{74066F46-F815-3540-A508-79D4A69FB15F}"/>
              </a:ext>
            </a:extLst>
          </p:cNvPr>
          <p:cNvSpPr>
            <a:spLocks noGrp="1"/>
          </p:cNvSpPr>
          <p:nvPr>
            <p:ph type="body" sz="quarter" idx="13"/>
          </p:nvPr>
        </p:nvSpPr>
        <p:spPr>
          <a:xfrm>
            <a:off x="1090800" y="2034000"/>
            <a:ext cx="5774277" cy="3608447"/>
          </a:xfrm>
          <a:prstGeom prst="rect">
            <a:avLst/>
          </a:prstGeom>
        </p:spPr>
        <p:txBody>
          <a:bodyPr>
            <a:noAutofit/>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16" name="Title 2">
            <a:extLst>
              <a:ext uri="{FF2B5EF4-FFF2-40B4-BE49-F238E27FC236}">
                <a16:creationId xmlns:a16="http://schemas.microsoft.com/office/drawing/2014/main" id="{98CEF9D4-A66B-9845-9F61-E0DC819DCA6C}"/>
              </a:ext>
            </a:extLst>
          </p:cNvPr>
          <p:cNvSpPr>
            <a:spLocks noGrp="1"/>
          </p:cNvSpPr>
          <p:nvPr>
            <p:ph type="title"/>
          </p:nvPr>
        </p:nvSpPr>
        <p:spPr>
          <a:xfrm>
            <a:off x="1090800" y="907201"/>
            <a:ext cx="10073118" cy="654900"/>
          </a:xfrm>
          <a:prstGeom prst="rect">
            <a:avLst/>
          </a:prstGeom>
        </p:spPr>
        <p:txBody>
          <a:bodyPr>
            <a:norm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Rectangle 1">
            <a:extLst>
              <a:ext uri="{FF2B5EF4-FFF2-40B4-BE49-F238E27FC236}">
                <a16:creationId xmlns:a16="http://schemas.microsoft.com/office/drawing/2014/main" id="{FB0A4DB9-39E3-AB2E-E0DB-DD7D6435781D}"/>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81471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6. Title and text box slide">
    <p:spTree>
      <p:nvGrpSpPr>
        <p:cNvPr id="1" name=""/>
        <p:cNvGrpSpPr/>
        <p:nvPr/>
      </p:nvGrpSpPr>
      <p:grpSpPr>
        <a:xfrm>
          <a:off x="0" y="0"/>
          <a:ext cx="0" cy="0"/>
          <a:chOff x="0" y="0"/>
          <a:chExt cx="0" cy="0"/>
        </a:xfrm>
      </p:grpSpPr>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10053526"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9" name="Title 2">
            <a:extLst>
              <a:ext uri="{FF2B5EF4-FFF2-40B4-BE49-F238E27FC236}">
                <a16:creationId xmlns:a16="http://schemas.microsoft.com/office/drawing/2014/main" id="{DB70A307-B117-A6A9-6B7E-61A79E6276AF}"/>
              </a:ext>
            </a:extLst>
          </p:cNvPr>
          <p:cNvSpPr>
            <a:spLocks noGrp="1"/>
          </p:cNvSpPr>
          <p:nvPr>
            <p:ph type="title"/>
          </p:nvPr>
        </p:nvSpPr>
        <p:spPr>
          <a:xfrm>
            <a:off x="1090800" y="907200"/>
            <a:ext cx="10053526" cy="683173"/>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7" name="Shape 19">
            <a:extLst>
              <a:ext uri="{FF2B5EF4-FFF2-40B4-BE49-F238E27FC236}">
                <a16:creationId xmlns:a16="http://schemas.microsoft.com/office/drawing/2014/main" id="{6E8188F7-F906-634D-97E1-A3510B203400}"/>
              </a:ext>
            </a:extLst>
          </p:cNvPr>
          <p:cNvSpPr/>
          <p:nvPr userDrawn="1"/>
        </p:nvSpPr>
        <p:spPr>
          <a:xfrm>
            <a:off x="532383" y="6406168"/>
            <a:ext cx="226024"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2" name="Rectangle 1">
            <a:extLst>
              <a:ext uri="{FF2B5EF4-FFF2-40B4-BE49-F238E27FC236}">
                <a16:creationId xmlns:a16="http://schemas.microsoft.com/office/drawing/2014/main" id="{9E279E47-15C4-4E69-3F65-EB161947E0C7}"/>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54546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12. Copy Call Out &amp; Photo Slide">
  <p:cSld name="1_12. Copy Call Out &amp; Photo Slide">
    <p:spTree>
      <p:nvGrpSpPr>
        <p:cNvPr id="1" name="Shape 48"/>
        <p:cNvGrpSpPr/>
        <p:nvPr/>
      </p:nvGrpSpPr>
      <p:grpSpPr>
        <a:xfrm>
          <a:off x="0" y="0"/>
          <a:ext cx="0" cy="0"/>
          <a:chOff x="0" y="0"/>
          <a:chExt cx="0" cy="0"/>
        </a:xfrm>
      </p:grpSpPr>
      <p:sp>
        <p:nvSpPr>
          <p:cNvPr id="49" name="Google Shape;49;p100"/>
          <p:cNvSpPr>
            <a:spLocks noGrp="1"/>
          </p:cNvSpPr>
          <p:nvPr>
            <p:ph type="pic" idx="2"/>
          </p:nvPr>
        </p:nvSpPr>
        <p:spPr>
          <a:xfrm>
            <a:off x="7153901" y="1914524"/>
            <a:ext cx="3985355" cy="3780219"/>
          </a:xfrm>
          <a:prstGeom prst="rect">
            <a:avLst/>
          </a:prstGeom>
          <a:noFill/>
          <a:ln>
            <a:noFill/>
          </a:ln>
        </p:spPr>
      </p:sp>
      <p:sp>
        <p:nvSpPr>
          <p:cNvPr id="50" name="Google Shape;50;p100"/>
          <p:cNvSpPr txBox="1">
            <a:spLocks noGrp="1"/>
          </p:cNvSpPr>
          <p:nvPr>
            <p:ph type="body" idx="1"/>
          </p:nvPr>
        </p:nvSpPr>
        <p:spPr>
          <a:xfrm>
            <a:off x="623888" y="1914524"/>
            <a:ext cx="6297773" cy="378021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12263F"/>
              </a:buClr>
              <a:buSzPts val="2800"/>
              <a:buFont typeface="Arial"/>
              <a:buNone/>
              <a:defRPr sz="2800" b="0" i="0" u="none" strike="noStrike" cap="none">
                <a:solidFill>
                  <a:srgbClr val="12263F"/>
                </a:solidFill>
                <a:latin typeface="Arial"/>
                <a:ea typeface="Arial"/>
                <a:cs typeface="Arial"/>
                <a:sym typeface="Arial"/>
              </a:defRPr>
            </a:lvl1pPr>
            <a:lvl2pPr marL="914400" marR="0" lvl="1" indent="-381000" algn="l" rtl="0">
              <a:lnSpc>
                <a:spcPct val="90000"/>
              </a:lnSpc>
              <a:spcBef>
                <a:spcPts val="500"/>
              </a:spcBef>
              <a:spcAft>
                <a:spcPts val="0"/>
              </a:spcAft>
              <a:buClr>
                <a:srgbClr val="12263F"/>
              </a:buClr>
              <a:buSzPts val="2400"/>
              <a:buFont typeface="Arial"/>
              <a:buChar char="•"/>
              <a:defRPr sz="2400" b="0" i="0" u="none" strike="noStrike" cap="none">
                <a:solidFill>
                  <a:srgbClr val="12263F"/>
                </a:solidFill>
                <a:latin typeface="Arial"/>
                <a:ea typeface="Arial"/>
                <a:cs typeface="Arial"/>
                <a:sym typeface="Arial"/>
              </a:defRPr>
            </a:lvl2pPr>
            <a:lvl3pPr marL="1371600" marR="0" lvl="2" indent="-355600" algn="l" rtl="0">
              <a:lnSpc>
                <a:spcPct val="90000"/>
              </a:lnSpc>
              <a:spcBef>
                <a:spcPts val="500"/>
              </a:spcBef>
              <a:spcAft>
                <a:spcPts val="0"/>
              </a:spcAft>
              <a:buClr>
                <a:srgbClr val="12263F"/>
              </a:buClr>
              <a:buSzPts val="2000"/>
              <a:buFont typeface="Arial"/>
              <a:buChar char="•"/>
              <a:defRPr sz="2000" b="0" i="0" u="none" strike="noStrike" cap="none">
                <a:solidFill>
                  <a:srgbClr val="12263F"/>
                </a:solidFill>
                <a:latin typeface="Arial"/>
                <a:ea typeface="Arial"/>
                <a:cs typeface="Arial"/>
                <a:sym typeface="Arial"/>
              </a:defRPr>
            </a:lvl3pPr>
            <a:lvl4pPr marL="1828800" marR="0" lvl="3" indent="-342900" algn="l" rtl="0">
              <a:lnSpc>
                <a:spcPct val="90000"/>
              </a:lnSpc>
              <a:spcBef>
                <a:spcPts val="500"/>
              </a:spcBef>
              <a:spcAft>
                <a:spcPts val="0"/>
              </a:spcAft>
              <a:buClr>
                <a:srgbClr val="12263F"/>
              </a:buClr>
              <a:buSzPts val="1800"/>
              <a:buFont typeface="Arial"/>
              <a:buChar char="•"/>
              <a:defRPr sz="1800" b="0" i="0" u="none" strike="noStrike" cap="none">
                <a:solidFill>
                  <a:srgbClr val="12263F"/>
                </a:solidFill>
                <a:latin typeface="Arial"/>
                <a:ea typeface="Arial"/>
                <a:cs typeface="Arial"/>
                <a:sym typeface="Arial"/>
              </a:defRPr>
            </a:lvl4pPr>
            <a:lvl5pPr marL="2286000" marR="0" lvl="4" indent="-342900" algn="l" rtl="0">
              <a:lnSpc>
                <a:spcPct val="90000"/>
              </a:lnSpc>
              <a:spcBef>
                <a:spcPts val="500"/>
              </a:spcBef>
              <a:spcAft>
                <a:spcPts val="0"/>
              </a:spcAft>
              <a:buClr>
                <a:srgbClr val="12263F"/>
              </a:buClr>
              <a:buSzPts val="1800"/>
              <a:buFont typeface="Arial"/>
              <a:buChar char="•"/>
              <a:defRPr sz="1800" b="1" i="0" u="none" strike="noStrike" cap="none">
                <a:solidFill>
                  <a:srgbClr val="12263F"/>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51" name="Google Shape;51;p100"/>
          <p:cNvSpPr txBox="1">
            <a:spLocks noGrp="1"/>
          </p:cNvSpPr>
          <p:nvPr>
            <p:ph type="title"/>
          </p:nvPr>
        </p:nvSpPr>
        <p:spPr>
          <a:xfrm>
            <a:off x="623656" y="469794"/>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12263F"/>
              </a:buClr>
              <a:buSzPts val="3400"/>
              <a:buFont typeface="Arial"/>
              <a:buNone/>
              <a:defRPr sz="3400" b="1" i="0" u="none" strike="noStrike" cap="none">
                <a:solidFill>
                  <a:srgbClr val="12263F"/>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2" name="Google Shape;52;p100"/>
          <p:cNvSpPr/>
          <p:nvPr/>
        </p:nvSpPr>
        <p:spPr>
          <a:xfrm>
            <a:off x="532383" y="6406168"/>
            <a:ext cx="226024" cy="192360"/>
          </a:xfrm>
          <a:prstGeom prst="rect">
            <a:avLst/>
          </a:prstGeom>
          <a:noFill/>
          <a:ln>
            <a:noFill/>
          </a:ln>
        </p:spPr>
        <p:txBody>
          <a:bodyPr spcFirstLastPara="1" wrap="square" lIns="0" tIns="0" rIns="0" bIns="0" anchor="t" anchorCtr="0">
            <a:spAutoFit/>
          </a:bodyPr>
          <a:lstStyle/>
          <a:p>
            <a:pPr marL="0" marR="0" lvl="0" indent="0" algn="r" rtl="0">
              <a:spcBef>
                <a:spcPts val="0"/>
              </a:spcBef>
              <a:spcAft>
                <a:spcPts val="0"/>
              </a:spcAft>
              <a:buClr>
                <a:srgbClr val="A6AAA9"/>
              </a:buClr>
              <a:buSzPts val="1250"/>
              <a:buFont typeface="Arial"/>
              <a:buNone/>
            </a:pPr>
            <a:fld id="{00000000-1234-1234-1234-123412341234}" type="slidenum">
              <a:rPr lang="en-GB" sz="1250">
                <a:solidFill>
                  <a:srgbClr val="A6AAA9"/>
                </a:solidFill>
                <a:latin typeface="Arial"/>
                <a:ea typeface="Arial"/>
                <a:cs typeface="Arial"/>
                <a:sym typeface="Arial"/>
              </a:rPr>
              <a:t>‹#›</a:t>
            </a:fld>
            <a:r>
              <a:rPr lang="en-GB" sz="1250">
                <a:solidFill>
                  <a:srgbClr val="A6AAA9"/>
                </a:solidFill>
                <a:latin typeface="Arial"/>
                <a:ea typeface="Arial"/>
                <a:cs typeface="Arial"/>
                <a:sym typeface="Arial"/>
              </a:rPr>
              <a:t>￼</a:t>
            </a:r>
            <a:endParaRPr/>
          </a:p>
        </p:txBody>
      </p:sp>
      <p:sp>
        <p:nvSpPr>
          <p:cNvPr id="53" name="Google Shape;53;p100"/>
          <p:cNvSpPr/>
          <p:nvPr/>
        </p:nvSpPr>
        <p:spPr>
          <a:xfrm>
            <a:off x="0" y="0"/>
            <a:ext cx="226024" cy="6858000"/>
          </a:xfrm>
          <a:prstGeom prst="rect">
            <a:avLst/>
          </a:prstGeom>
          <a:solidFill>
            <a:srgbClr val="FFCD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 name="Google Shape;54;p100"/>
          <p:cNvSpPr/>
          <p:nvPr/>
        </p:nvSpPr>
        <p:spPr>
          <a:xfrm>
            <a:off x="5964753" y="6457513"/>
            <a:ext cx="6096000" cy="24622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000" b="0" i="0">
                <a:solidFill>
                  <a:srgbClr val="7F7F7F"/>
                </a:solidFill>
                <a:latin typeface="Lato"/>
                <a:ea typeface="Lato"/>
                <a:cs typeface="Lato"/>
                <a:sym typeface="Lato"/>
              </a:rPr>
              <a:t>© The Key Support Services Ltd | For terms of use, visit </a:t>
            </a:r>
            <a:r>
              <a:rPr lang="en-GB" sz="1000" b="0" i="0" u="sng" strike="noStrike">
                <a:solidFill>
                  <a:srgbClr val="7F7F7F"/>
                </a:solidFill>
                <a:latin typeface="Lato"/>
                <a:ea typeface="Lato"/>
                <a:cs typeface="Lato"/>
                <a:sym typeface="Lato"/>
                <a:hlinkClick r:id="rId2">
                  <a:extLst>
                    <a:ext uri="{A12FA001-AC4F-418D-AE19-62706E023703}">
                      <ahyp:hlinkClr xmlns:ahyp="http://schemas.microsoft.com/office/drawing/2018/hyperlinkcolor" val="tx"/>
                    </a:ext>
                  </a:extLst>
                </a:hlinkClick>
              </a:rPr>
              <a:t>thekeysupport.com/terms</a:t>
            </a:r>
            <a:endParaRPr sz="1000">
              <a:solidFill>
                <a:srgbClr val="7F7F7F"/>
              </a:solidFill>
              <a:latin typeface="Calibri"/>
              <a:ea typeface="Calibri"/>
              <a:cs typeface="Calibri"/>
              <a:sym typeface="Calibri"/>
            </a:endParaRPr>
          </a:p>
        </p:txBody>
      </p:sp>
    </p:spTree>
    <p:extLst>
      <p:ext uri="{BB962C8B-B14F-4D97-AF65-F5344CB8AC3E}">
        <p14:creationId xmlns:p14="http://schemas.microsoft.com/office/powerpoint/2010/main" val="13175598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11. Activity/video slide - v3">
    <p:spTree>
      <p:nvGrpSpPr>
        <p:cNvPr id="1" name=""/>
        <p:cNvGrpSpPr/>
        <p:nvPr/>
      </p:nvGrpSpPr>
      <p:grpSpPr>
        <a:xfrm>
          <a:off x="0" y="0"/>
          <a:ext cx="0" cy="0"/>
          <a:chOff x="0" y="0"/>
          <a:chExt cx="0" cy="0"/>
        </a:xfrm>
      </p:grpSpPr>
      <p:sp>
        <p:nvSpPr>
          <p:cNvPr id="9" name="Title 2">
            <a:extLst>
              <a:ext uri="{FF2B5EF4-FFF2-40B4-BE49-F238E27FC236}">
                <a16:creationId xmlns:a16="http://schemas.microsoft.com/office/drawing/2014/main" id="{DB70A307-B117-A6A9-6B7E-61A79E6276AF}"/>
              </a:ext>
            </a:extLst>
          </p:cNvPr>
          <p:cNvSpPr>
            <a:spLocks noGrp="1"/>
          </p:cNvSpPr>
          <p:nvPr>
            <p:ph type="title"/>
          </p:nvPr>
        </p:nvSpPr>
        <p:spPr>
          <a:xfrm>
            <a:off x="1090800" y="914400"/>
            <a:ext cx="8921621" cy="617337"/>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10" name="Shape 19">
            <a:extLst>
              <a:ext uri="{FF2B5EF4-FFF2-40B4-BE49-F238E27FC236}">
                <a16:creationId xmlns:a16="http://schemas.microsoft.com/office/drawing/2014/main" id="{2FDF0C0A-83FB-4142-ABD3-E5A42AF84AB2}"/>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6"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8921621"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2" name="Rectangle 1">
            <a:extLst>
              <a:ext uri="{FF2B5EF4-FFF2-40B4-BE49-F238E27FC236}">
                <a16:creationId xmlns:a16="http://schemas.microsoft.com/office/drawing/2014/main" id="{9989C331-EA8C-10D0-9B0F-0A271A223721}"/>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4274B71-79C6-9360-3A4D-28D581D3180E}"/>
              </a:ext>
            </a:extLst>
          </p:cNvPr>
          <p:cNvSpPr/>
          <p:nvPr userDrawn="1"/>
        </p:nvSpPr>
        <p:spPr>
          <a:xfrm>
            <a:off x="5756031" y="6335548"/>
            <a:ext cx="6096000" cy="246221"/>
          </a:xfrm>
          <a:prstGeom prst="rect">
            <a:avLst/>
          </a:prstGeom>
        </p:spPr>
        <p:txBody>
          <a:bodyPr>
            <a:spAutoFit/>
          </a:bodyPr>
          <a:lstStyle/>
          <a:p>
            <a:pPr algn="r"/>
            <a:r>
              <a:rPr lang="en-US" sz="1000" b="0" i="0" dirty="0">
                <a:solidFill>
                  <a:schemeClr val="bg1">
                    <a:lumMod val="50000"/>
                  </a:schemeClr>
                </a:solidFill>
                <a:effectLst/>
                <a:latin typeface="Slack-Lato"/>
              </a:rPr>
              <a:t>© The Key Support Services Ltd | For terms of use, visit </a:t>
            </a:r>
            <a:r>
              <a:rPr lang="en-US" sz="1000" b="0" i="0" u="none" strike="noStrike" dirty="0">
                <a:solidFill>
                  <a:schemeClr val="bg1">
                    <a:lumMod val="50000"/>
                  </a:schemeClr>
                </a:solidFill>
                <a:effectLst/>
                <a:latin typeface="Slack-Lato"/>
                <a:hlinkClick r:id="rId2">
                  <a:extLst>
                    <a:ext uri="{A12FA001-AC4F-418D-AE19-62706E023703}">
                      <ahyp:hlinkClr xmlns:ahyp="http://schemas.microsoft.com/office/drawing/2018/hyperlinkcolor" val="tx"/>
                    </a:ext>
                  </a:extLst>
                </a:hlinkClick>
              </a:rPr>
              <a:t>thekeysupport.com/terms</a:t>
            </a:r>
            <a:endParaRPr lang="en-GB" sz="1000" dirty="0">
              <a:solidFill>
                <a:schemeClr val="bg1">
                  <a:lumMod val="50000"/>
                </a:schemeClr>
              </a:solidFill>
            </a:endParaRPr>
          </a:p>
        </p:txBody>
      </p:sp>
    </p:spTree>
    <p:extLst>
      <p:ext uri="{BB962C8B-B14F-4D97-AF65-F5344CB8AC3E}">
        <p14:creationId xmlns:p14="http://schemas.microsoft.com/office/powerpoint/2010/main" val="24523331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4. Text &amp; Pebble Photo Slide 2">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rot="3400627">
            <a:off x="6824670" y="2174547"/>
            <a:ext cx="3782379" cy="3365768"/>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243" h="4915010">
                <a:moveTo>
                  <a:pt x="2488" y="2531725"/>
                </a:moveTo>
                <a:cubicBezTo>
                  <a:pt x="96409" y="1712821"/>
                  <a:pt x="3062672" y="-36630"/>
                  <a:pt x="4010631" y="584"/>
                </a:cubicBezTo>
                <a:cubicBezTo>
                  <a:pt x="4958590" y="37798"/>
                  <a:pt x="5690243" y="1562625"/>
                  <a:pt x="5690243" y="2755008"/>
                </a:cubicBezTo>
                <a:cubicBezTo>
                  <a:pt x="5690243" y="3947391"/>
                  <a:pt x="4395064" y="4951222"/>
                  <a:pt x="3447105" y="4914008"/>
                </a:cubicBezTo>
                <a:cubicBezTo>
                  <a:pt x="2499146" y="4876794"/>
                  <a:pt x="-91433" y="3350629"/>
                  <a:pt x="2488" y="2531725"/>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5381899"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6" name="Shape 19">
            <a:extLst>
              <a:ext uri="{FF2B5EF4-FFF2-40B4-BE49-F238E27FC236}">
                <a16:creationId xmlns:a16="http://schemas.microsoft.com/office/drawing/2014/main" id="{61C14421-0EBD-8CB3-42A9-86260775DE21}"/>
              </a:ext>
            </a:extLst>
          </p:cNvPr>
          <p:cNvSpPr/>
          <p:nvPr userDrawn="1"/>
        </p:nvSpPr>
        <p:spPr>
          <a:xfrm>
            <a:off x="483322" y="6406168"/>
            <a:ext cx="36869"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r>
              <a:rPr sz="1250" dirty="0">
                <a:solidFill>
                  <a:srgbClr val="A6AAA9"/>
                </a:solidFill>
                <a:latin typeface="GT America Trial Light"/>
                <a:ea typeface="GT America Trial Light"/>
                <a:cs typeface="GT America Trial Light"/>
                <a:sym typeface="GT America Trial Light"/>
              </a:rPr>
              <a:t>￼</a:t>
            </a:r>
          </a:p>
        </p:txBody>
      </p:sp>
      <p:sp>
        <p:nvSpPr>
          <p:cNvPr id="8" name="Title 2">
            <a:extLst>
              <a:ext uri="{FF2B5EF4-FFF2-40B4-BE49-F238E27FC236}">
                <a16:creationId xmlns:a16="http://schemas.microsoft.com/office/drawing/2014/main" id="{121FC51C-B99F-9D95-55E1-B9C4668EBE05}"/>
              </a:ext>
            </a:extLst>
          </p:cNvPr>
          <p:cNvSpPr>
            <a:spLocks noGrp="1"/>
          </p:cNvSpPr>
          <p:nvPr>
            <p:ph type="title"/>
          </p:nvPr>
        </p:nvSpPr>
        <p:spPr>
          <a:xfrm>
            <a:off x="1090800" y="914197"/>
            <a:ext cx="10070195" cy="686003"/>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4C17797B-DE87-9649-9596-9684DBFE464B}"/>
              </a:ext>
            </a:extLst>
          </p:cNvPr>
          <p:cNvSpPr/>
          <p:nvPr userDrawn="1"/>
        </p:nvSpPr>
        <p:spPr>
          <a:xfrm>
            <a:off x="532383" y="6406168"/>
            <a:ext cx="226024"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2" name="Rectangle 1">
            <a:extLst>
              <a:ext uri="{FF2B5EF4-FFF2-40B4-BE49-F238E27FC236}">
                <a16:creationId xmlns:a16="http://schemas.microsoft.com/office/drawing/2014/main" id="{DAB33BFD-11EF-7373-5459-1328522A223C}"/>
              </a:ext>
            </a:extLst>
          </p:cNvPr>
          <p:cNvSpPr/>
          <p:nvPr userDrawn="1"/>
        </p:nvSpPr>
        <p:spPr>
          <a:xfrm>
            <a:off x="0" y="0"/>
            <a:ext cx="226024" cy="6858000"/>
          </a:xfrm>
          <a:prstGeom prst="rect">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668658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13. Blank White Slide with Logo">
  <p:cSld name="2_13. Blank White Slide with Logo">
    <p:spTree>
      <p:nvGrpSpPr>
        <p:cNvPr id="1" name="Shape 66"/>
        <p:cNvGrpSpPr/>
        <p:nvPr/>
      </p:nvGrpSpPr>
      <p:grpSpPr>
        <a:xfrm>
          <a:off x="0" y="0"/>
          <a:ext cx="0" cy="0"/>
          <a:chOff x="0" y="0"/>
          <a:chExt cx="0" cy="0"/>
        </a:xfrm>
      </p:grpSpPr>
      <p:sp>
        <p:nvSpPr>
          <p:cNvPr id="67" name="Google Shape;67;p103"/>
          <p:cNvSpPr/>
          <p:nvPr/>
        </p:nvSpPr>
        <p:spPr>
          <a:xfrm>
            <a:off x="532383" y="6406168"/>
            <a:ext cx="226024" cy="192360"/>
          </a:xfrm>
          <a:prstGeom prst="rect">
            <a:avLst/>
          </a:prstGeom>
          <a:noFill/>
          <a:ln>
            <a:noFill/>
          </a:ln>
        </p:spPr>
        <p:txBody>
          <a:bodyPr spcFirstLastPara="1" wrap="square" lIns="0" tIns="0" rIns="0" bIns="0" anchor="t" anchorCtr="0">
            <a:spAutoFit/>
          </a:bodyPr>
          <a:lstStyle/>
          <a:p>
            <a:pPr marL="0" marR="0" lvl="0" indent="0" algn="r" rtl="0">
              <a:spcBef>
                <a:spcPts val="0"/>
              </a:spcBef>
              <a:spcAft>
                <a:spcPts val="0"/>
              </a:spcAft>
              <a:buClr>
                <a:srgbClr val="A6AAA9"/>
              </a:buClr>
              <a:buSzPts val="1250"/>
              <a:buFont typeface="Arial"/>
              <a:buNone/>
            </a:pPr>
            <a:fld id="{00000000-1234-1234-1234-123412341234}" type="slidenum">
              <a:rPr lang="en-GB" sz="1250">
                <a:solidFill>
                  <a:srgbClr val="A6AAA9"/>
                </a:solidFill>
                <a:latin typeface="Arial"/>
                <a:ea typeface="Arial"/>
                <a:cs typeface="Arial"/>
                <a:sym typeface="Arial"/>
              </a:rPr>
              <a:t>‹#›</a:t>
            </a:fld>
            <a:r>
              <a:rPr lang="en-GB" sz="1250">
                <a:solidFill>
                  <a:srgbClr val="A6AAA9"/>
                </a:solidFill>
                <a:latin typeface="Arial"/>
                <a:ea typeface="Arial"/>
                <a:cs typeface="Arial"/>
                <a:sym typeface="Arial"/>
              </a:rPr>
              <a:t>￼</a:t>
            </a:r>
            <a:endParaRPr/>
          </a:p>
        </p:txBody>
      </p:sp>
      <p:sp>
        <p:nvSpPr>
          <p:cNvPr id="68" name="Google Shape;68;p103"/>
          <p:cNvSpPr>
            <a:spLocks noGrp="1"/>
          </p:cNvSpPr>
          <p:nvPr>
            <p:ph type="pic" idx="2"/>
          </p:nvPr>
        </p:nvSpPr>
        <p:spPr>
          <a:xfrm>
            <a:off x="7153901" y="1914524"/>
            <a:ext cx="3985355" cy="3780219"/>
          </a:xfrm>
          <a:prstGeom prst="rect">
            <a:avLst/>
          </a:prstGeom>
          <a:noFill/>
          <a:ln>
            <a:noFill/>
          </a:ln>
        </p:spPr>
      </p:sp>
      <p:sp>
        <p:nvSpPr>
          <p:cNvPr id="69" name="Google Shape;69;p103"/>
          <p:cNvSpPr txBox="1">
            <a:spLocks noGrp="1"/>
          </p:cNvSpPr>
          <p:nvPr>
            <p:ph type="body" idx="1"/>
          </p:nvPr>
        </p:nvSpPr>
        <p:spPr>
          <a:xfrm>
            <a:off x="623888" y="1914524"/>
            <a:ext cx="6297773" cy="378021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12263F"/>
              </a:buClr>
              <a:buSzPts val="2800"/>
              <a:buFont typeface="Arial"/>
              <a:buNone/>
              <a:defRPr sz="2800" b="0" i="0" u="none" strike="noStrike" cap="none">
                <a:solidFill>
                  <a:srgbClr val="12263F"/>
                </a:solidFill>
                <a:latin typeface="Arial"/>
                <a:ea typeface="Arial"/>
                <a:cs typeface="Arial"/>
                <a:sym typeface="Arial"/>
              </a:defRPr>
            </a:lvl1pPr>
            <a:lvl2pPr marL="914400" marR="0" lvl="1" indent="-381000" algn="l" rtl="0">
              <a:lnSpc>
                <a:spcPct val="90000"/>
              </a:lnSpc>
              <a:spcBef>
                <a:spcPts val="500"/>
              </a:spcBef>
              <a:spcAft>
                <a:spcPts val="0"/>
              </a:spcAft>
              <a:buClr>
                <a:srgbClr val="12263F"/>
              </a:buClr>
              <a:buSzPts val="2400"/>
              <a:buFont typeface="Arial"/>
              <a:buChar char="•"/>
              <a:defRPr sz="2400" b="0" i="0" u="none" strike="noStrike" cap="none">
                <a:solidFill>
                  <a:srgbClr val="12263F"/>
                </a:solidFill>
                <a:latin typeface="Arial"/>
                <a:ea typeface="Arial"/>
                <a:cs typeface="Arial"/>
                <a:sym typeface="Arial"/>
              </a:defRPr>
            </a:lvl2pPr>
            <a:lvl3pPr marL="1371600" marR="0" lvl="2" indent="-355600" algn="l" rtl="0">
              <a:lnSpc>
                <a:spcPct val="90000"/>
              </a:lnSpc>
              <a:spcBef>
                <a:spcPts val="500"/>
              </a:spcBef>
              <a:spcAft>
                <a:spcPts val="0"/>
              </a:spcAft>
              <a:buClr>
                <a:srgbClr val="12263F"/>
              </a:buClr>
              <a:buSzPts val="2000"/>
              <a:buFont typeface="Arial"/>
              <a:buChar char="•"/>
              <a:defRPr sz="2000" b="0" i="0" u="none" strike="noStrike" cap="none">
                <a:solidFill>
                  <a:srgbClr val="12263F"/>
                </a:solidFill>
                <a:latin typeface="Arial"/>
                <a:ea typeface="Arial"/>
                <a:cs typeface="Arial"/>
                <a:sym typeface="Arial"/>
              </a:defRPr>
            </a:lvl3pPr>
            <a:lvl4pPr marL="1828800" marR="0" lvl="3" indent="-342900" algn="l" rtl="0">
              <a:lnSpc>
                <a:spcPct val="90000"/>
              </a:lnSpc>
              <a:spcBef>
                <a:spcPts val="500"/>
              </a:spcBef>
              <a:spcAft>
                <a:spcPts val="0"/>
              </a:spcAft>
              <a:buClr>
                <a:srgbClr val="12263F"/>
              </a:buClr>
              <a:buSzPts val="1800"/>
              <a:buFont typeface="Arial"/>
              <a:buChar char="•"/>
              <a:defRPr sz="1800" b="0" i="0" u="none" strike="noStrike" cap="none">
                <a:solidFill>
                  <a:srgbClr val="12263F"/>
                </a:solidFill>
                <a:latin typeface="Arial"/>
                <a:ea typeface="Arial"/>
                <a:cs typeface="Arial"/>
                <a:sym typeface="Arial"/>
              </a:defRPr>
            </a:lvl4pPr>
            <a:lvl5pPr marL="2286000" marR="0" lvl="4" indent="-342900" algn="l" rtl="0">
              <a:lnSpc>
                <a:spcPct val="90000"/>
              </a:lnSpc>
              <a:spcBef>
                <a:spcPts val="500"/>
              </a:spcBef>
              <a:spcAft>
                <a:spcPts val="0"/>
              </a:spcAft>
              <a:buClr>
                <a:srgbClr val="12263F"/>
              </a:buClr>
              <a:buSzPts val="1800"/>
              <a:buFont typeface="Arial"/>
              <a:buChar char="•"/>
              <a:defRPr sz="1800" b="1" i="0" u="none" strike="noStrike" cap="none">
                <a:solidFill>
                  <a:srgbClr val="12263F"/>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0" name="Google Shape;70;p103"/>
          <p:cNvSpPr txBox="1">
            <a:spLocks noGrp="1"/>
          </p:cNvSpPr>
          <p:nvPr>
            <p:ph type="title"/>
          </p:nvPr>
        </p:nvSpPr>
        <p:spPr>
          <a:xfrm>
            <a:off x="623656" y="469794"/>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12263F"/>
              </a:buClr>
              <a:buSzPts val="3400"/>
              <a:buFont typeface="Arial"/>
              <a:buNone/>
              <a:defRPr sz="3400" b="1" i="0" u="none" strike="noStrike" cap="none">
                <a:solidFill>
                  <a:srgbClr val="12263F"/>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1" name="Google Shape;71;p103"/>
          <p:cNvSpPr/>
          <p:nvPr/>
        </p:nvSpPr>
        <p:spPr>
          <a:xfrm>
            <a:off x="0" y="0"/>
            <a:ext cx="226024" cy="6858000"/>
          </a:xfrm>
          <a:prstGeom prst="rect">
            <a:avLst/>
          </a:prstGeom>
          <a:solidFill>
            <a:srgbClr val="FFCD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2" name="Google Shape;72;p103"/>
          <p:cNvSpPr/>
          <p:nvPr/>
        </p:nvSpPr>
        <p:spPr>
          <a:xfrm>
            <a:off x="5964753" y="6457513"/>
            <a:ext cx="6096000" cy="24622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1000" b="0" i="0">
                <a:solidFill>
                  <a:srgbClr val="7F7F7F"/>
                </a:solidFill>
                <a:latin typeface="Lato"/>
                <a:ea typeface="Lato"/>
                <a:cs typeface="Lato"/>
                <a:sym typeface="Lato"/>
              </a:rPr>
              <a:t>© The Key Support Services Ltd | For terms of use, visit </a:t>
            </a:r>
            <a:r>
              <a:rPr lang="en-GB" sz="1000" b="0" i="0" u="sng" strike="noStrike">
                <a:solidFill>
                  <a:srgbClr val="7F7F7F"/>
                </a:solidFill>
                <a:latin typeface="Lato"/>
                <a:ea typeface="Lato"/>
                <a:cs typeface="Lato"/>
                <a:sym typeface="Lato"/>
                <a:hlinkClick r:id="rId2">
                  <a:extLst>
                    <a:ext uri="{A12FA001-AC4F-418D-AE19-62706E023703}">
                      <ahyp:hlinkClr xmlns:ahyp="http://schemas.microsoft.com/office/drawing/2018/hyperlinkcolor" val="tx"/>
                    </a:ext>
                  </a:extLst>
                </a:hlinkClick>
              </a:rPr>
              <a:t>thekeysupport.com/terms</a:t>
            </a:r>
            <a:endParaRPr sz="1000">
              <a:solidFill>
                <a:srgbClr val="7F7F7F"/>
              </a:solidFill>
              <a:latin typeface="Calibri"/>
              <a:ea typeface="Calibri"/>
              <a:cs typeface="Calibri"/>
              <a:sym typeface="Calibri"/>
            </a:endParaRPr>
          </a:p>
        </p:txBody>
      </p:sp>
    </p:spTree>
    <p:extLst>
      <p:ext uri="{BB962C8B-B14F-4D97-AF65-F5344CB8AC3E}">
        <p14:creationId xmlns:p14="http://schemas.microsoft.com/office/powerpoint/2010/main" val="185761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26" Type="http://schemas.openxmlformats.org/officeDocument/2006/relationships/slideLayout" Target="../slideLayouts/slideLayout38.xml"/><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slideLayout" Target="../slideLayouts/slideLayout37.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28" Type="http://schemas.openxmlformats.org/officeDocument/2006/relationships/theme" Target="../theme/theme2.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 Id="rId27"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688914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 id="2147483692" r:id="rId19"/>
    <p:sldLayoutId id="2147483693" r:id="rId20"/>
    <p:sldLayoutId id="2147483694" r:id="rId21"/>
    <p:sldLayoutId id="2147483695" r:id="rId22"/>
    <p:sldLayoutId id="2147483696" r:id="rId23"/>
    <p:sldLayoutId id="2147483697" r:id="rId24"/>
    <p:sldLayoutId id="2147483698" r:id="rId25"/>
    <p:sldLayoutId id="2147483699" r:id="rId26"/>
    <p:sldLayoutId id="2147483700" r:id="rId2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player.vimeo.com/video/1083907925?h=0411b60660&amp;amp;app_id=12296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2.xml"/><Relationship Id="rId5" Type="http://schemas.openxmlformats.org/officeDocument/2006/relationships/image" Target="../media/image13.jpe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notesSlide" Target="../notesSlides/notesSlide3.xml"/><Relationship Id="rId7" Type="http://schemas.openxmlformats.org/officeDocument/2006/relationships/image" Target="../media/image22.emf"/><Relationship Id="rId2" Type="http://schemas.openxmlformats.org/officeDocument/2006/relationships/slideLayout" Target="../slideLayouts/slideLayout32.xml"/><Relationship Id="rId1" Type="http://schemas.openxmlformats.org/officeDocument/2006/relationships/video" Target="https://player.vimeo.com/video/1097853771?h=8c57a7de98&amp;amp;app_id=122963" TargetMode="External"/><Relationship Id="rId6" Type="http://schemas.openxmlformats.org/officeDocument/2006/relationships/image" Target="../media/image21.emf"/><Relationship Id="rId5" Type="http://schemas.openxmlformats.org/officeDocument/2006/relationships/image" Target="../media/image20.emf"/><Relationship Id="rId4" Type="http://schemas.openxmlformats.org/officeDocument/2006/relationships/hyperlink" Target="https://vimeo.com/1097853771/8c57a7de98?share=copy"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form.thesafeguardingcompany.com/f290d817-1fbc-4026-961b-73878652c317" TargetMode="External"/><Relationship Id="rId2" Type="http://schemas.openxmlformats.org/officeDocument/2006/relationships/image" Target="../media/image24.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healthforteens.co.uk/nottinghamshire/" TargetMode="External"/><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Shape 2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TextBox 4">
            <a:extLst>
              <a:ext uri="{FF2B5EF4-FFF2-40B4-BE49-F238E27FC236}">
                <a16:creationId xmlns:a16="http://schemas.microsoft.com/office/drawing/2014/main" id="{AE72A880-A37A-F6D6-4AB1-6CE50B29D784}"/>
              </a:ext>
            </a:extLst>
          </p:cNvPr>
          <p:cNvSpPr txBox="1"/>
          <p:nvPr/>
        </p:nvSpPr>
        <p:spPr>
          <a:xfrm>
            <a:off x="660041" y="2767106"/>
            <a:ext cx="2880828" cy="3071906"/>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kern="1200">
                <a:solidFill>
                  <a:srgbClr val="FFFFFF"/>
                </a:solidFill>
                <a:latin typeface="+mj-lt"/>
                <a:ea typeface="+mj-ea"/>
                <a:cs typeface="+mj-cs"/>
              </a:rPr>
              <a:t>Why Pupil mental health matters </a:t>
            </a:r>
          </a:p>
        </p:txBody>
      </p:sp>
      <p:pic>
        <p:nvPicPr>
          <p:cNvPr id="4" name="Online Media 3" descr="Why pupil mental health matters">
            <a:hlinkClick r:id="" action="ppaction://media"/>
            <a:extLst>
              <a:ext uri="{FF2B5EF4-FFF2-40B4-BE49-F238E27FC236}">
                <a16:creationId xmlns:a16="http://schemas.microsoft.com/office/drawing/2014/main" id="{F80CC1BE-F6B4-3D6C-4B40-4FA49D8EEBD4}"/>
              </a:ext>
            </a:extLst>
          </p:cNvPr>
          <p:cNvPicPr>
            <a:picLocks noRot="1" noChangeAspect="1"/>
          </p:cNvPicPr>
          <p:nvPr>
            <a:videoFile r:link="rId1"/>
          </p:nvPr>
        </p:nvPicPr>
        <p:blipFill>
          <a:blip r:embed="rId3"/>
          <a:stretch>
            <a:fillRect/>
          </a:stretch>
        </p:blipFill>
        <p:spPr>
          <a:xfrm>
            <a:off x="4502428" y="1396758"/>
            <a:ext cx="7225748" cy="4064483"/>
          </a:xfrm>
          <a:prstGeom prst="rect">
            <a:avLst/>
          </a:prstGeom>
        </p:spPr>
      </p:pic>
    </p:spTree>
    <p:extLst>
      <p:ext uri="{BB962C8B-B14F-4D97-AF65-F5344CB8AC3E}">
        <p14:creationId xmlns:p14="http://schemas.microsoft.com/office/powerpoint/2010/main" val="2219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1" name="Rectangle 1040">
            <a:extLst>
              <a:ext uri="{FF2B5EF4-FFF2-40B4-BE49-F238E27FC236}">
                <a16:creationId xmlns:a16="http://schemas.microsoft.com/office/drawing/2014/main" id="{21AC6A30-4F22-4C0F-B278-19C5B8A80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BB4335AD-65B1-44E4-90AF-264024FE4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2191999"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3970366" y="609600"/>
            <a:ext cx="4267200" cy="1351472"/>
          </a:xfrm>
          <a:prstGeom prst="rect">
            <a:avLst/>
          </a:prstGeom>
        </p:spPr>
        <p:style>
          <a:lnRef idx="0">
            <a:scrgbClr r="0" g="0" b="0"/>
          </a:lnRef>
          <a:fillRef idx="0">
            <a:scrgbClr r="0" g="0" b="0"/>
          </a:fillRef>
          <a:effectRef idx="0">
            <a:scrgbClr r="0" g="0" b="0"/>
          </a:effectRef>
          <a:fontRef idx="none"/>
        </p:style>
        <p:txBody>
          <a:bodyPr rot="0" spcFirstLastPara="1" vertOverflow="overflow" horzOverflow="overflow" vert="horz" lIns="91440" tIns="45720" rIns="91440" bIns="45720" numCol="1" spcCol="38100" rtlCol="0" anchor="ctr">
            <a:normAutofit/>
          </a:bodyPr>
          <a:lstStyle/>
          <a:p>
            <a:pPr algn="ctr">
              <a:lnSpc>
                <a:spcPct val="90000"/>
              </a:lnSpc>
              <a:spcBef>
                <a:spcPct val="0"/>
              </a:spcBef>
              <a:spcAft>
                <a:spcPts val="600"/>
              </a:spcAft>
            </a:pPr>
            <a:r>
              <a:rPr lang="en-US" sz="4100" kern="1200">
                <a:solidFill>
                  <a:schemeClr val="tx1">
                    <a:lumMod val="85000"/>
                    <a:lumOff val="15000"/>
                  </a:schemeClr>
                </a:solidFill>
                <a:latin typeface="+mj-lt"/>
                <a:ea typeface="+mj-ea"/>
                <a:cs typeface="+mj-cs"/>
                <a:sym typeface="Helvetica Light"/>
              </a:rPr>
              <a:t>Mental Health Stigma </a:t>
            </a:r>
          </a:p>
        </p:txBody>
      </p:sp>
      <p:pic>
        <p:nvPicPr>
          <p:cNvPr id="1026" name="Picture 2" descr="Lets talk about mental health trendy ...">
            <a:extLst>
              <a:ext uri="{FF2B5EF4-FFF2-40B4-BE49-F238E27FC236}">
                <a16:creationId xmlns:a16="http://schemas.microsoft.com/office/drawing/2014/main" id="{CDF330CA-B304-B3EF-9A86-E56734278C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549" r="23562"/>
          <a:stretch>
            <a:fillRect/>
          </a:stretch>
        </p:blipFill>
        <p:spPr bwMode="auto">
          <a:xfrm>
            <a:off x="3" y="1"/>
            <a:ext cx="3695699" cy="6858001"/>
          </a:xfrm>
          <a:custGeom>
            <a:avLst/>
            <a:gdLst/>
            <a:ahLst/>
            <a:cxnLst/>
            <a:rect l="l" t="t" r="r" b="b"/>
            <a:pathLst>
              <a:path w="3695699" h="6858001">
                <a:moveTo>
                  <a:pt x="0" y="0"/>
                </a:moveTo>
                <a:lnTo>
                  <a:pt x="3435129" y="0"/>
                </a:lnTo>
                <a:lnTo>
                  <a:pt x="3430599" y="17349"/>
                </a:lnTo>
                <a:cubicBezTo>
                  <a:pt x="3437542" y="19835"/>
                  <a:pt x="3423757" y="30822"/>
                  <a:pt x="3427683" y="38871"/>
                </a:cubicBezTo>
                <a:cubicBezTo>
                  <a:pt x="3431230" y="44698"/>
                  <a:pt x="3427877" y="49388"/>
                  <a:pt x="3427096" y="55116"/>
                </a:cubicBezTo>
                <a:cubicBezTo>
                  <a:pt x="3429620" y="62945"/>
                  <a:pt x="3421946" y="87211"/>
                  <a:pt x="3417356" y="93331"/>
                </a:cubicBezTo>
                <a:cubicBezTo>
                  <a:pt x="3401974" y="107607"/>
                  <a:pt x="3409629" y="143436"/>
                  <a:pt x="3397765" y="155370"/>
                </a:cubicBezTo>
                <a:cubicBezTo>
                  <a:pt x="3395800" y="159886"/>
                  <a:pt x="3394789" y="164378"/>
                  <a:pt x="3394373" y="168831"/>
                </a:cubicBezTo>
                <a:lnTo>
                  <a:pt x="3394553" y="181402"/>
                </a:lnTo>
                <a:lnTo>
                  <a:pt x="3397293" y="185192"/>
                </a:lnTo>
                <a:lnTo>
                  <a:pt x="3395923" y="192756"/>
                </a:lnTo>
                <a:cubicBezTo>
                  <a:pt x="3396018" y="193497"/>
                  <a:pt x="3396112" y="194237"/>
                  <a:pt x="3396207" y="194978"/>
                </a:cubicBezTo>
                <a:cubicBezTo>
                  <a:pt x="3396531" y="199154"/>
                  <a:pt x="3396856" y="203330"/>
                  <a:pt x="3397180" y="207506"/>
                </a:cubicBezTo>
                <a:cubicBezTo>
                  <a:pt x="3382438" y="200939"/>
                  <a:pt x="3394549" y="241317"/>
                  <a:pt x="3383191" y="229051"/>
                </a:cubicBezTo>
                <a:cubicBezTo>
                  <a:pt x="3382519" y="234401"/>
                  <a:pt x="3381383" y="237332"/>
                  <a:pt x="3380194" y="239137"/>
                </a:cubicBezTo>
                <a:lnTo>
                  <a:pt x="3349267" y="310262"/>
                </a:lnTo>
                <a:lnTo>
                  <a:pt x="3344455" y="381704"/>
                </a:lnTo>
                <a:cubicBezTo>
                  <a:pt x="3343420" y="464598"/>
                  <a:pt x="3338482" y="511985"/>
                  <a:pt x="3327551" y="571873"/>
                </a:cubicBezTo>
                <a:cubicBezTo>
                  <a:pt x="3316620" y="631761"/>
                  <a:pt x="3309762" y="702429"/>
                  <a:pt x="3278869" y="741030"/>
                </a:cubicBezTo>
                <a:lnTo>
                  <a:pt x="3239259" y="957888"/>
                </a:lnTo>
                <a:cubicBezTo>
                  <a:pt x="3267597" y="1021376"/>
                  <a:pt x="3235647" y="1004478"/>
                  <a:pt x="3243890" y="1047869"/>
                </a:cubicBezTo>
                <a:cubicBezTo>
                  <a:pt x="3245988" y="1077107"/>
                  <a:pt x="3228006" y="1101189"/>
                  <a:pt x="3221700" y="1118244"/>
                </a:cubicBezTo>
                <a:cubicBezTo>
                  <a:pt x="3220198" y="1120922"/>
                  <a:pt x="3213346" y="1188569"/>
                  <a:pt x="3211078" y="1190394"/>
                </a:cubicBezTo>
                <a:cubicBezTo>
                  <a:pt x="3204899" y="1218939"/>
                  <a:pt x="3210276" y="1253036"/>
                  <a:pt x="3199704" y="1304585"/>
                </a:cubicBezTo>
                <a:cubicBezTo>
                  <a:pt x="3199438" y="1346246"/>
                  <a:pt x="3168623" y="1413431"/>
                  <a:pt x="3167741" y="1449444"/>
                </a:cubicBezTo>
                <a:cubicBezTo>
                  <a:pt x="3180911" y="1471132"/>
                  <a:pt x="3193362" y="1499173"/>
                  <a:pt x="3194410" y="1520667"/>
                </a:cubicBezTo>
                <a:cubicBezTo>
                  <a:pt x="3181228" y="1513763"/>
                  <a:pt x="3199978" y="1547097"/>
                  <a:pt x="3184473" y="1547038"/>
                </a:cubicBezTo>
                <a:cubicBezTo>
                  <a:pt x="3185153" y="1550949"/>
                  <a:pt x="3186303" y="1554741"/>
                  <a:pt x="3187573" y="1558550"/>
                </a:cubicBezTo>
                <a:lnTo>
                  <a:pt x="3188231" y="1560544"/>
                </a:lnTo>
                <a:lnTo>
                  <a:pt x="3188195" y="1568317"/>
                </a:lnTo>
                <a:lnTo>
                  <a:pt x="3191518" y="1570772"/>
                </a:lnTo>
                <a:lnTo>
                  <a:pt x="3193853" y="1582659"/>
                </a:lnTo>
                <a:cubicBezTo>
                  <a:pt x="3194213" y="1587070"/>
                  <a:pt x="3193997" y="1591769"/>
                  <a:pt x="3192857" y="1596890"/>
                </a:cubicBezTo>
                <a:cubicBezTo>
                  <a:pt x="3185716" y="1609144"/>
                  <a:pt x="3191593" y="1629575"/>
                  <a:pt x="3189686" y="1647479"/>
                </a:cubicBezTo>
                <a:lnTo>
                  <a:pt x="3187125" y="1655568"/>
                </a:lnTo>
                <a:cubicBezTo>
                  <a:pt x="3187259" y="1659315"/>
                  <a:pt x="3192418" y="1733399"/>
                  <a:pt x="3192552" y="1737146"/>
                </a:cubicBezTo>
                <a:cubicBezTo>
                  <a:pt x="3236684" y="1834597"/>
                  <a:pt x="3210475" y="1851660"/>
                  <a:pt x="3219437" y="1908917"/>
                </a:cubicBezTo>
                <a:lnTo>
                  <a:pt x="3220572" y="1915235"/>
                </a:lnTo>
                <a:cubicBezTo>
                  <a:pt x="3225642" y="1919319"/>
                  <a:pt x="3228448" y="1945519"/>
                  <a:pt x="3226946" y="1954447"/>
                </a:cubicBezTo>
                <a:cubicBezTo>
                  <a:pt x="3219553" y="1979351"/>
                  <a:pt x="3239504" y="2001442"/>
                  <a:pt x="3234148" y="2021397"/>
                </a:cubicBezTo>
                <a:cubicBezTo>
                  <a:pt x="3234224" y="2026740"/>
                  <a:pt x="3235084" y="2031233"/>
                  <a:pt x="3236424" y="2035173"/>
                </a:cubicBezTo>
                <a:lnTo>
                  <a:pt x="3241339" y="2045116"/>
                </a:lnTo>
                <a:lnTo>
                  <a:pt x="3233470" y="2098623"/>
                </a:lnTo>
                <a:cubicBezTo>
                  <a:pt x="3230495" y="2129687"/>
                  <a:pt x="3232618" y="2188321"/>
                  <a:pt x="3230016" y="2240964"/>
                </a:cubicBezTo>
                <a:cubicBezTo>
                  <a:pt x="3226602" y="2283982"/>
                  <a:pt x="3232644" y="2342030"/>
                  <a:pt x="3237809" y="2379644"/>
                </a:cubicBezTo>
                <a:cubicBezTo>
                  <a:pt x="3244462" y="2409884"/>
                  <a:pt x="3221747" y="2435219"/>
                  <a:pt x="3237054" y="2459103"/>
                </a:cubicBezTo>
                <a:cubicBezTo>
                  <a:pt x="3245536" y="2488997"/>
                  <a:pt x="3251426" y="2510390"/>
                  <a:pt x="3255285" y="2538679"/>
                </a:cubicBezTo>
                <a:cubicBezTo>
                  <a:pt x="3258296" y="2574322"/>
                  <a:pt x="3245460" y="2589819"/>
                  <a:pt x="3245073" y="2622720"/>
                </a:cubicBezTo>
                <a:lnTo>
                  <a:pt x="3252960" y="2736087"/>
                </a:lnTo>
                <a:cubicBezTo>
                  <a:pt x="3245577" y="2772183"/>
                  <a:pt x="3230063" y="2856752"/>
                  <a:pt x="3218681" y="2902964"/>
                </a:cubicBezTo>
                <a:cubicBezTo>
                  <a:pt x="3212624" y="2927969"/>
                  <a:pt x="3209733" y="2973979"/>
                  <a:pt x="3203641" y="3008786"/>
                </a:cubicBezTo>
                <a:cubicBezTo>
                  <a:pt x="3197547" y="3043595"/>
                  <a:pt x="3186644" y="3093251"/>
                  <a:pt x="3182123" y="3111815"/>
                </a:cubicBezTo>
                <a:lnTo>
                  <a:pt x="3176517" y="3120169"/>
                </a:lnTo>
                <a:lnTo>
                  <a:pt x="3177035" y="3121646"/>
                </a:lnTo>
                <a:cubicBezTo>
                  <a:pt x="3177423" y="3127588"/>
                  <a:pt x="3176129" y="3130763"/>
                  <a:pt x="3174093" y="3132705"/>
                </a:cubicBezTo>
                <a:lnTo>
                  <a:pt x="3171045" y="3134220"/>
                </a:lnTo>
                <a:lnTo>
                  <a:pt x="3168274" y="3141524"/>
                </a:lnTo>
                <a:lnTo>
                  <a:pt x="3160781" y="3155149"/>
                </a:lnTo>
                <a:cubicBezTo>
                  <a:pt x="3160949" y="3156237"/>
                  <a:pt x="3161116" y="3157326"/>
                  <a:pt x="3161284" y="3158414"/>
                </a:cubicBezTo>
                <a:lnTo>
                  <a:pt x="3152950" y="3180080"/>
                </a:lnTo>
                <a:lnTo>
                  <a:pt x="3153739" y="3180719"/>
                </a:lnTo>
                <a:cubicBezTo>
                  <a:pt x="3155321" y="3182647"/>
                  <a:pt x="3156128" y="3184999"/>
                  <a:pt x="3155342" y="3188313"/>
                </a:cubicBezTo>
                <a:cubicBezTo>
                  <a:pt x="3169797" y="3188216"/>
                  <a:pt x="3159934" y="3192271"/>
                  <a:pt x="3156340" y="3202049"/>
                </a:cubicBezTo>
                <a:cubicBezTo>
                  <a:pt x="3177988" y="3204083"/>
                  <a:pt x="3159779" y="3228842"/>
                  <a:pt x="3169832" y="3237938"/>
                </a:cubicBezTo>
                <a:cubicBezTo>
                  <a:pt x="3166705" y="3245075"/>
                  <a:pt x="3163793" y="3252659"/>
                  <a:pt x="3161244" y="3260564"/>
                </a:cubicBezTo>
                <a:lnTo>
                  <a:pt x="3160005" y="3265314"/>
                </a:lnTo>
                <a:cubicBezTo>
                  <a:pt x="3160063" y="3265371"/>
                  <a:pt x="3160124" y="3265428"/>
                  <a:pt x="3160184" y="3265486"/>
                </a:cubicBezTo>
                <a:cubicBezTo>
                  <a:pt x="3160345" y="3266694"/>
                  <a:pt x="3160101" y="3268319"/>
                  <a:pt x="3159279" y="3270659"/>
                </a:cubicBezTo>
                <a:lnTo>
                  <a:pt x="3157747" y="3273971"/>
                </a:lnTo>
                <a:lnTo>
                  <a:pt x="3155343" y="3283185"/>
                </a:lnTo>
                <a:cubicBezTo>
                  <a:pt x="3155517" y="3284422"/>
                  <a:pt x="3155689" y="3285657"/>
                  <a:pt x="3155860" y="3286893"/>
                </a:cubicBezTo>
                <a:lnTo>
                  <a:pt x="3158001" y="3289146"/>
                </a:lnTo>
                <a:lnTo>
                  <a:pt x="3157508" y="3289877"/>
                </a:lnTo>
                <a:cubicBezTo>
                  <a:pt x="3151604" y="3294411"/>
                  <a:pt x="3144966" y="3293561"/>
                  <a:pt x="3159853" y="3309833"/>
                </a:cubicBezTo>
                <a:cubicBezTo>
                  <a:pt x="3149181" y="3321561"/>
                  <a:pt x="3158789" y="3329345"/>
                  <a:pt x="3157392" y="3351579"/>
                </a:cubicBezTo>
                <a:cubicBezTo>
                  <a:pt x="3148710" y="3357083"/>
                  <a:pt x="3149361" y="3365079"/>
                  <a:pt x="3152871" y="3374240"/>
                </a:cubicBezTo>
                <a:cubicBezTo>
                  <a:pt x="3148885" y="3383513"/>
                  <a:pt x="3145239" y="3392740"/>
                  <a:pt x="3142119" y="3402557"/>
                </a:cubicBezTo>
                <a:lnTo>
                  <a:pt x="3138061" y="3419585"/>
                </a:lnTo>
                <a:lnTo>
                  <a:pt x="3139796" y="3424940"/>
                </a:lnTo>
                <a:cubicBezTo>
                  <a:pt x="3142520" y="3434326"/>
                  <a:pt x="3143300" y="3443700"/>
                  <a:pt x="3137669" y="3463264"/>
                </a:cubicBezTo>
                <a:cubicBezTo>
                  <a:pt x="3147380" y="3480689"/>
                  <a:pt x="3167781" y="3490510"/>
                  <a:pt x="3168140" y="3518969"/>
                </a:cubicBezTo>
                <a:cubicBezTo>
                  <a:pt x="3159473" y="3545761"/>
                  <a:pt x="3191152" y="3574399"/>
                  <a:pt x="3179206" y="3607864"/>
                </a:cubicBezTo>
                <a:cubicBezTo>
                  <a:pt x="3176757" y="3619813"/>
                  <a:pt x="3181069" y="3654600"/>
                  <a:pt x="3189125" y="3659839"/>
                </a:cubicBezTo>
                <a:cubicBezTo>
                  <a:pt x="3191518" y="3666815"/>
                  <a:pt x="3189857" y="3675779"/>
                  <a:pt x="3198077" y="3677681"/>
                </a:cubicBezTo>
                <a:cubicBezTo>
                  <a:pt x="3208136" y="3681475"/>
                  <a:pt x="3196345" y="3709561"/>
                  <a:pt x="3207094" y="3703876"/>
                </a:cubicBezTo>
                <a:cubicBezTo>
                  <a:pt x="3199084" y="3723751"/>
                  <a:pt x="3220453" y="3734396"/>
                  <a:pt x="3227016" y="3748633"/>
                </a:cubicBezTo>
                <a:cubicBezTo>
                  <a:pt x="3218663" y="3764666"/>
                  <a:pt x="3240667" y="3778725"/>
                  <a:pt x="3246806" y="3811324"/>
                </a:cubicBezTo>
                <a:cubicBezTo>
                  <a:pt x="3237058" y="3829063"/>
                  <a:pt x="3251097" y="3833247"/>
                  <a:pt x="3239091" y="3865102"/>
                </a:cubicBezTo>
                <a:cubicBezTo>
                  <a:pt x="3240755" y="3865725"/>
                  <a:pt x="3242340" y="3866659"/>
                  <a:pt x="3243800" y="3867874"/>
                </a:cubicBezTo>
                <a:cubicBezTo>
                  <a:pt x="3252276" y="3874935"/>
                  <a:pt x="3254724" y="3889782"/>
                  <a:pt x="3249268" y="3901031"/>
                </a:cubicBezTo>
                <a:cubicBezTo>
                  <a:pt x="3234180" y="3950514"/>
                  <a:pt x="3270886" y="3938724"/>
                  <a:pt x="3271850" y="3976535"/>
                </a:cubicBezTo>
                <a:cubicBezTo>
                  <a:pt x="3275333" y="4018513"/>
                  <a:pt x="3265836" y="4033210"/>
                  <a:pt x="3253128" y="4091308"/>
                </a:cubicBezTo>
                <a:cubicBezTo>
                  <a:pt x="3262530" y="4093945"/>
                  <a:pt x="3263925" y="4100312"/>
                  <a:pt x="3261491" y="4112665"/>
                </a:cubicBezTo>
                <a:cubicBezTo>
                  <a:pt x="3263824" y="4132845"/>
                  <a:pt x="3285122" y="4124005"/>
                  <a:pt x="3275235" y="4148543"/>
                </a:cubicBezTo>
                <a:cubicBezTo>
                  <a:pt x="3282222" y="4163609"/>
                  <a:pt x="3300717" y="4191930"/>
                  <a:pt x="3303406" y="4203059"/>
                </a:cubicBezTo>
                <a:cubicBezTo>
                  <a:pt x="3307769" y="4216879"/>
                  <a:pt x="3289765" y="4198911"/>
                  <a:pt x="3291377" y="4215304"/>
                </a:cubicBezTo>
                <a:cubicBezTo>
                  <a:pt x="3295421" y="4234470"/>
                  <a:pt x="3290844" y="4240556"/>
                  <a:pt x="3303627" y="4247412"/>
                </a:cubicBezTo>
                <a:cubicBezTo>
                  <a:pt x="3300302" y="4270043"/>
                  <a:pt x="3313094" y="4269840"/>
                  <a:pt x="3323715" y="4295574"/>
                </a:cubicBezTo>
                <a:cubicBezTo>
                  <a:pt x="3318854" y="4309546"/>
                  <a:pt x="3323708" y="4317748"/>
                  <a:pt x="3331757" y="4324626"/>
                </a:cubicBezTo>
                <a:cubicBezTo>
                  <a:pt x="3334500" y="4352298"/>
                  <a:pt x="3348521" y="4373553"/>
                  <a:pt x="3357571" y="4402594"/>
                </a:cubicBezTo>
                <a:cubicBezTo>
                  <a:pt x="3395421" y="4440113"/>
                  <a:pt x="3406716" y="4492429"/>
                  <a:pt x="3416883" y="4511276"/>
                </a:cubicBezTo>
                <a:lnTo>
                  <a:pt x="3418568" y="4515669"/>
                </a:lnTo>
                <a:cubicBezTo>
                  <a:pt x="3418685" y="4519956"/>
                  <a:pt x="3418801" y="4524244"/>
                  <a:pt x="3418918" y="4528531"/>
                </a:cubicBezTo>
                <a:cubicBezTo>
                  <a:pt x="3418727" y="4530191"/>
                  <a:pt x="3418537" y="4531850"/>
                  <a:pt x="3418346" y="4533510"/>
                </a:cubicBezTo>
                <a:cubicBezTo>
                  <a:pt x="3418215" y="4536889"/>
                  <a:pt x="3418462" y="4539065"/>
                  <a:pt x="3419005" y="4540494"/>
                </a:cubicBezTo>
                <a:lnTo>
                  <a:pt x="3424268" y="4595886"/>
                </a:lnTo>
                <a:cubicBezTo>
                  <a:pt x="3429156" y="4624362"/>
                  <a:pt x="3443934" y="4682306"/>
                  <a:pt x="3448330" y="4711348"/>
                </a:cubicBezTo>
                <a:lnTo>
                  <a:pt x="3445621" y="4714874"/>
                </a:lnTo>
                <a:cubicBezTo>
                  <a:pt x="3444103" y="4718397"/>
                  <a:pt x="3443735" y="4723077"/>
                  <a:pt x="3445980" y="4730345"/>
                </a:cubicBezTo>
                <a:lnTo>
                  <a:pt x="3446976" y="4731926"/>
                </a:lnTo>
                <a:lnTo>
                  <a:pt x="3443720" y="4745408"/>
                </a:lnTo>
                <a:cubicBezTo>
                  <a:pt x="3444756" y="4771155"/>
                  <a:pt x="3455466" y="4843107"/>
                  <a:pt x="3453194" y="4886406"/>
                </a:cubicBezTo>
                <a:cubicBezTo>
                  <a:pt x="3454856" y="4906631"/>
                  <a:pt x="3481235" y="5008239"/>
                  <a:pt x="3455210" y="5025296"/>
                </a:cubicBezTo>
                <a:cubicBezTo>
                  <a:pt x="3442202" y="5116320"/>
                  <a:pt x="3464654" y="5119078"/>
                  <a:pt x="3462841" y="5211091"/>
                </a:cubicBezTo>
                <a:cubicBezTo>
                  <a:pt x="3469390" y="5269669"/>
                  <a:pt x="3462794" y="5327391"/>
                  <a:pt x="3469385" y="5356669"/>
                </a:cubicBezTo>
                <a:cubicBezTo>
                  <a:pt x="3471479" y="5361935"/>
                  <a:pt x="3474277" y="5366825"/>
                  <a:pt x="3477268" y="5371683"/>
                </a:cubicBezTo>
                <a:lnTo>
                  <a:pt x="3478824" y="5374232"/>
                </a:lnTo>
                <a:lnTo>
                  <a:pt x="3486664" y="5427532"/>
                </a:lnTo>
                <a:lnTo>
                  <a:pt x="3499845" y="5523238"/>
                </a:lnTo>
                <a:cubicBezTo>
                  <a:pt x="3496480" y="5535759"/>
                  <a:pt x="3498126" y="5574631"/>
                  <a:pt x="3505782" y="5582050"/>
                </a:cubicBezTo>
                <a:cubicBezTo>
                  <a:pt x="3507640" y="5590169"/>
                  <a:pt x="3505294" y="5599602"/>
                  <a:pt x="3513368" y="5603412"/>
                </a:cubicBezTo>
                <a:cubicBezTo>
                  <a:pt x="3518549" y="5620896"/>
                  <a:pt x="3530454" y="5660930"/>
                  <a:pt x="3536869" y="5686953"/>
                </a:cubicBezTo>
                <a:cubicBezTo>
                  <a:pt x="3527290" y="5702684"/>
                  <a:pt x="3548216" y="5722678"/>
                  <a:pt x="3551859" y="5759548"/>
                </a:cubicBezTo>
                <a:cubicBezTo>
                  <a:pt x="3540751" y="5776843"/>
                  <a:pt x="3554471" y="5784377"/>
                  <a:pt x="3540024" y="5816599"/>
                </a:cubicBezTo>
                <a:cubicBezTo>
                  <a:pt x="3541640" y="5817630"/>
                  <a:pt x="3543154" y="5818984"/>
                  <a:pt x="3544521" y="5820619"/>
                </a:cubicBezTo>
                <a:cubicBezTo>
                  <a:pt x="3552455" y="5830118"/>
                  <a:pt x="3553767" y="5846834"/>
                  <a:pt x="3547449" y="5857956"/>
                </a:cubicBezTo>
                <a:cubicBezTo>
                  <a:pt x="3528571" y="5908761"/>
                  <a:pt x="3532186" y="5952107"/>
                  <a:pt x="3530253" y="5993572"/>
                </a:cubicBezTo>
                <a:cubicBezTo>
                  <a:pt x="3530522" y="6040113"/>
                  <a:pt x="3553891" y="6005695"/>
                  <a:pt x="3536734" y="6066404"/>
                </a:cubicBezTo>
                <a:cubicBezTo>
                  <a:pt x="3545935" y="6071268"/>
                  <a:pt x="3546842" y="6078512"/>
                  <a:pt x="3543461" y="6091477"/>
                </a:cubicBezTo>
                <a:cubicBezTo>
                  <a:pt x="3549602" y="6107585"/>
                  <a:pt x="3568275" y="6137061"/>
                  <a:pt x="3573577" y="6163051"/>
                </a:cubicBezTo>
                <a:cubicBezTo>
                  <a:pt x="3577046" y="6182032"/>
                  <a:pt x="3572259" y="6223892"/>
                  <a:pt x="3575275" y="6247420"/>
                </a:cubicBezTo>
                <a:cubicBezTo>
                  <a:pt x="3570217" y="6271412"/>
                  <a:pt x="3583023" y="6273898"/>
                  <a:pt x="3591673" y="6304222"/>
                </a:cubicBezTo>
                <a:cubicBezTo>
                  <a:pt x="3585743" y="6318440"/>
                  <a:pt x="3589967" y="6328418"/>
                  <a:pt x="3597489" y="6337624"/>
                </a:cubicBezTo>
                <a:cubicBezTo>
                  <a:pt x="3598113" y="6368401"/>
                  <a:pt x="3610504" y="6394558"/>
                  <a:pt x="3617330" y="6428161"/>
                </a:cubicBezTo>
                <a:cubicBezTo>
                  <a:pt x="3612404" y="6466489"/>
                  <a:pt x="3633001" y="6482393"/>
                  <a:pt x="3640218" y="6518318"/>
                </a:cubicBezTo>
                <a:cubicBezTo>
                  <a:pt x="3625420" y="6557419"/>
                  <a:pt x="3668862" y="6537820"/>
                  <a:pt x="3670788" y="6568733"/>
                </a:cubicBezTo>
                <a:cubicBezTo>
                  <a:pt x="3659124" y="6621466"/>
                  <a:pt x="3685482" y="6565072"/>
                  <a:pt x="3687763" y="6643164"/>
                </a:cubicBezTo>
                <a:cubicBezTo>
                  <a:pt x="3685396" y="6647995"/>
                  <a:pt x="3689317" y="6656838"/>
                  <a:pt x="3693097" y="6655183"/>
                </a:cubicBezTo>
                <a:cubicBezTo>
                  <a:pt x="3693444" y="6672318"/>
                  <a:pt x="3690193" y="6715787"/>
                  <a:pt x="3689847" y="6745974"/>
                </a:cubicBezTo>
                <a:cubicBezTo>
                  <a:pt x="3689583" y="6773144"/>
                  <a:pt x="3690048" y="6817635"/>
                  <a:pt x="3691023" y="6836306"/>
                </a:cubicBezTo>
                <a:lnTo>
                  <a:pt x="3695699" y="6858001"/>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695702" y="1961072"/>
            <a:ext cx="4884761" cy="4101042"/>
          </a:xfrm>
          <a:prstGeom prst="rect">
            <a:avLst/>
          </a:prstGeom>
        </p:spPr>
        <p:style>
          <a:lnRef idx="0">
            <a:scrgbClr r="0" g="0" b="0"/>
          </a:lnRef>
          <a:fillRef idx="0">
            <a:scrgbClr r="0" g="0" b="0"/>
          </a:fillRef>
          <a:effectRef idx="0">
            <a:scrgbClr r="0" g="0" b="0"/>
          </a:effectRef>
          <a:fontRef idx="none"/>
        </p:style>
        <p:txBody>
          <a:bodyPr rot="0" spcFirstLastPara="1" vertOverflow="overflow" horzOverflow="overflow" vert="horz" lIns="91440" tIns="45720" rIns="91440" bIns="45720" numCol="1" spcCol="38100" rtlCol="0">
            <a:normAutofit/>
          </a:bodyPr>
          <a:lstStyle/>
          <a:p>
            <a:pPr algn="ctr">
              <a:lnSpc>
                <a:spcPct val="90000"/>
              </a:lnSpc>
              <a:spcAft>
                <a:spcPts val="600"/>
              </a:spcAft>
            </a:pPr>
            <a:r>
              <a:rPr lang="en-US" sz="2800" dirty="0">
                <a:solidFill>
                  <a:schemeClr val="tx1">
                    <a:lumMod val="85000"/>
                    <a:lumOff val="15000"/>
                  </a:schemeClr>
                </a:solidFill>
                <a:sym typeface="Helvetica Light"/>
              </a:rPr>
              <a:t>People are more aware of mental health concerns than ever before</a:t>
            </a:r>
            <a:r>
              <a:rPr lang="en-US" sz="2800" dirty="0">
                <a:solidFill>
                  <a:schemeClr val="tx1">
                    <a:lumMod val="85000"/>
                    <a:lumOff val="15000"/>
                  </a:schemeClr>
                </a:solidFill>
              </a:rPr>
              <a:t>.</a:t>
            </a:r>
          </a:p>
          <a:p>
            <a:pPr indent="-228600" algn="ctr">
              <a:lnSpc>
                <a:spcPct val="90000"/>
              </a:lnSpc>
              <a:spcAft>
                <a:spcPts val="600"/>
              </a:spcAft>
              <a:buFont typeface="Arial" panose="020B0604020202020204" pitchFamily="34" charset="0"/>
              <a:buChar char="•"/>
            </a:pPr>
            <a:endParaRPr lang="en-US" sz="2800" dirty="0">
              <a:solidFill>
                <a:schemeClr val="tx1">
                  <a:lumMod val="85000"/>
                  <a:lumOff val="15000"/>
                </a:schemeClr>
              </a:solidFill>
            </a:endParaRPr>
          </a:p>
          <a:p>
            <a:pPr algn="ctr">
              <a:lnSpc>
                <a:spcPct val="90000"/>
              </a:lnSpc>
              <a:spcAft>
                <a:spcPts val="600"/>
              </a:spcAft>
            </a:pPr>
            <a:r>
              <a:rPr lang="en-US" sz="2800" b="1" dirty="0">
                <a:solidFill>
                  <a:schemeClr val="tx1">
                    <a:lumMod val="85000"/>
                    <a:lumOff val="15000"/>
                  </a:schemeClr>
                </a:solidFill>
              </a:rPr>
              <a:t>Make sure you talk to someone if you need help. And, if someone talks to you, make sure you listen. </a:t>
            </a:r>
            <a:endParaRPr lang="en-US" sz="2800" b="1" dirty="0">
              <a:solidFill>
                <a:schemeClr val="tx1">
                  <a:lumMod val="85000"/>
                  <a:lumOff val="15000"/>
                </a:schemeClr>
              </a:solidFill>
              <a:sym typeface="Helvetica Light"/>
            </a:endParaRPr>
          </a:p>
        </p:txBody>
      </p:sp>
      <p:pic>
        <p:nvPicPr>
          <p:cNvPr id="4" name="Picture 3"/>
          <p:cNvPicPr>
            <a:picLocks noChangeAspect="1"/>
          </p:cNvPicPr>
          <p:nvPr/>
        </p:nvPicPr>
        <p:blipFill>
          <a:blip r:embed="rId3"/>
          <a:srcRect l="6254" r="40820"/>
          <a:stretch>
            <a:fillRect/>
          </a:stretch>
        </p:blipFill>
        <p:spPr>
          <a:xfrm>
            <a:off x="8580467" y="10"/>
            <a:ext cx="3611533" cy="6857990"/>
          </a:xfrm>
          <a:custGeom>
            <a:avLst/>
            <a:gdLst/>
            <a:ahLst/>
            <a:cxnLst/>
            <a:rect l="l" t="t" r="r" b="b"/>
            <a:pathLst>
              <a:path w="3810000" h="6858000">
                <a:moveTo>
                  <a:pt x="95627" y="0"/>
                </a:moveTo>
                <a:lnTo>
                  <a:pt x="3810000" y="0"/>
                </a:lnTo>
                <a:lnTo>
                  <a:pt x="3810000" y="6858000"/>
                </a:lnTo>
                <a:lnTo>
                  <a:pt x="13132" y="6858000"/>
                </a:lnTo>
                <a:cubicBezTo>
                  <a:pt x="13183" y="6857363"/>
                  <a:pt x="13234" y="6856727"/>
                  <a:pt x="13284" y="6856090"/>
                </a:cubicBezTo>
                <a:lnTo>
                  <a:pt x="31566" y="6805847"/>
                </a:lnTo>
                <a:lnTo>
                  <a:pt x="30463" y="6715381"/>
                </a:lnTo>
                <a:cubicBezTo>
                  <a:pt x="29585" y="6714082"/>
                  <a:pt x="28597" y="6713038"/>
                  <a:pt x="27533" y="6712286"/>
                </a:cubicBezTo>
                <a:lnTo>
                  <a:pt x="31288" y="6698474"/>
                </a:lnTo>
                <a:lnTo>
                  <a:pt x="29901" y="6686264"/>
                </a:lnTo>
                <a:cubicBezTo>
                  <a:pt x="29591" y="6639749"/>
                  <a:pt x="29281" y="6593234"/>
                  <a:pt x="28971" y="6546719"/>
                </a:cubicBezTo>
                <a:cubicBezTo>
                  <a:pt x="23415" y="6502008"/>
                  <a:pt x="3087" y="6462057"/>
                  <a:pt x="310" y="6408337"/>
                </a:cubicBezTo>
                <a:cubicBezTo>
                  <a:pt x="-2468" y="6354617"/>
                  <a:pt x="14431" y="6312397"/>
                  <a:pt x="12307" y="6224401"/>
                </a:cubicBezTo>
                <a:lnTo>
                  <a:pt x="27152" y="6147415"/>
                </a:lnTo>
                <a:lnTo>
                  <a:pt x="39044" y="6093837"/>
                </a:lnTo>
                <a:cubicBezTo>
                  <a:pt x="47718" y="6039281"/>
                  <a:pt x="47985" y="5964495"/>
                  <a:pt x="46816" y="5915901"/>
                </a:cubicBezTo>
                <a:cubicBezTo>
                  <a:pt x="43189" y="5876557"/>
                  <a:pt x="47196" y="5863739"/>
                  <a:pt x="33533" y="5831562"/>
                </a:cubicBezTo>
                <a:cubicBezTo>
                  <a:pt x="27901" y="5792459"/>
                  <a:pt x="47408" y="5747455"/>
                  <a:pt x="46555" y="5710909"/>
                </a:cubicBezTo>
                <a:cubicBezTo>
                  <a:pt x="53188" y="5686865"/>
                  <a:pt x="49116" y="5615845"/>
                  <a:pt x="62461" y="5602222"/>
                </a:cubicBezTo>
                <a:cubicBezTo>
                  <a:pt x="64066" y="5572067"/>
                  <a:pt x="49594" y="5555548"/>
                  <a:pt x="56185" y="5529979"/>
                </a:cubicBezTo>
                <a:lnTo>
                  <a:pt x="67961" y="5458854"/>
                </a:lnTo>
                <a:lnTo>
                  <a:pt x="110939" y="5353584"/>
                </a:lnTo>
                <a:cubicBezTo>
                  <a:pt x="123070" y="5308303"/>
                  <a:pt x="110671" y="5307524"/>
                  <a:pt x="128276" y="5249764"/>
                </a:cubicBezTo>
                <a:cubicBezTo>
                  <a:pt x="137692" y="5218499"/>
                  <a:pt x="146153" y="5160067"/>
                  <a:pt x="156749" y="5116288"/>
                </a:cubicBezTo>
                <a:cubicBezTo>
                  <a:pt x="167347" y="5072508"/>
                  <a:pt x="184838" y="5010298"/>
                  <a:pt x="191855" y="4987089"/>
                </a:cubicBezTo>
                <a:lnTo>
                  <a:pt x="219824" y="4934095"/>
                </a:lnTo>
                <a:cubicBezTo>
                  <a:pt x="223315" y="4926170"/>
                  <a:pt x="231151" y="4920904"/>
                  <a:pt x="231137" y="4903120"/>
                </a:cubicBezTo>
                <a:lnTo>
                  <a:pt x="219738" y="4827391"/>
                </a:lnTo>
                <a:cubicBezTo>
                  <a:pt x="223928" y="4818620"/>
                  <a:pt x="227939" y="4809255"/>
                  <a:pt x="231597" y="4799440"/>
                </a:cubicBezTo>
                <a:lnTo>
                  <a:pt x="233480" y="4793512"/>
                </a:lnTo>
                <a:cubicBezTo>
                  <a:pt x="233423" y="4793432"/>
                  <a:pt x="233367" y="4793351"/>
                  <a:pt x="233310" y="4793271"/>
                </a:cubicBezTo>
                <a:cubicBezTo>
                  <a:pt x="233275" y="4791711"/>
                  <a:pt x="233728" y="4789662"/>
                  <a:pt x="234882" y="4786765"/>
                </a:cubicBezTo>
                <a:lnTo>
                  <a:pt x="236914" y="4782703"/>
                </a:lnTo>
                <a:lnTo>
                  <a:pt x="246329" y="4683644"/>
                </a:lnTo>
                <a:cubicBezTo>
                  <a:pt x="256294" y="4677568"/>
                  <a:pt x="256527" y="4667288"/>
                  <a:pt x="253823" y="4655204"/>
                </a:cubicBezTo>
                <a:cubicBezTo>
                  <a:pt x="259521" y="4631796"/>
                  <a:pt x="280440" y="4574275"/>
                  <a:pt x="280514" y="4543195"/>
                </a:cubicBezTo>
                <a:cubicBezTo>
                  <a:pt x="272112" y="4519880"/>
                  <a:pt x="251340" y="4505102"/>
                  <a:pt x="254268" y="4468722"/>
                </a:cubicBezTo>
                <a:cubicBezTo>
                  <a:pt x="266696" y="4435462"/>
                  <a:pt x="236001" y="4395418"/>
                  <a:pt x="252728" y="4353998"/>
                </a:cubicBezTo>
                <a:cubicBezTo>
                  <a:pt x="256750" y="4339008"/>
                  <a:pt x="256168" y="4294115"/>
                  <a:pt x="248123" y="4286542"/>
                </a:cubicBezTo>
                <a:cubicBezTo>
                  <a:pt x="246365" y="4277371"/>
                  <a:pt x="249194" y="4266107"/>
                  <a:pt x="240584" y="4262777"/>
                </a:cubicBezTo>
                <a:cubicBezTo>
                  <a:pt x="230221" y="4256829"/>
                  <a:pt x="246153" y="4222259"/>
                  <a:pt x="233949" y="4228340"/>
                </a:cubicBezTo>
                <a:cubicBezTo>
                  <a:pt x="244865" y="4203839"/>
                  <a:pt x="223150" y="4187902"/>
                  <a:pt x="217758" y="4169004"/>
                </a:cubicBezTo>
                <a:cubicBezTo>
                  <a:pt x="228596" y="4149446"/>
                  <a:pt x="206597" y="4129080"/>
                  <a:pt x="203797" y="4086781"/>
                </a:cubicBezTo>
                <a:cubicBezTo>
                  <a:pt x="216334" y="4065199"/>
                  <a:pt x="201740" y="4058317"/>
                  <a:pt x="218344" y="4018957"/>
                </a:cubicBezTo>
                <a:cubicBezTo>
                  <a:pt x="216630" y="4017979"/>
                  <a:pt x="215034" y="4016614"/>
                  <a:pt x="213609" y="4014902"/>
                </a:cubicBezTo>
                <a:cubicBezTo>
                  <a:pt x="205325" y="4004955"/>
                  <a:pt x="204424" y="3985729"/>
                  <a:pt x="211594" y="3971964"/>
                </a:cubicBezTo>
                <a:cubicBezTo>
                  <a:pt x="233561" y="3910433"/>
                  <a:pt x="230991" y="3860613"/>
                  <a:pt x="234357" y="3812226"/>
                </a:cubicBezTo>
                <a:cubicBezTo>
                  <a:pt x="235501" y="3758242"/>
                  <a:pt x="209185" y="3801364"/>
                  <a:pt x="229596" y="3728573"/>
                </a:cubicBezTo>
                <a:cubicBezTo>
                  <a:pt x="219804" y="3724174"/>
                  <a:pt x="219047" y="3715890"/>
                  <a:pt x="223099" y="3700384"/>
                </a:cubicBezTo>
                <a:cubicBezTo>
                  <a:pt x="222942" y="3674360"/>
                  <a:pt x="199034" y="3683312"/>
                  <a:pt x="212511" y="3653063"/>
                </a:cubicBezTo>
                <a:cubicBezTo>
                  <a:pt x="207582" y="3623616"/>
                  <a:pt x="199349" y="3555881"/>
                  <a:pt x="193522" y="3523704"/>
                </a:cubicBezTo>
                <a:cubicBezTo>
                  <a:pt x="199728" y="3495169"/>
                  <a:pt x="185963" y="3494025"/>
                  <a:pt x="177551" y="3460001"/>
                </a:cubicBezTo>
                <a:cubicBezTo>
                  <a:pt x="184399" y="3442692"/>
                  <a:pt x="180138" y="3431687"/>
                  <a:pt x="172293" y="3422022"/>
                </a:cubicBezTo>
                <a:cubicBezTo>
                  <a:pt x="172567" y="3386386"/>
                  <a:pt x="159982" y="3357707"/>
                  <a:pt x="153640" y="3319632"/>
                </a:cubicBezTo>
                <a:cubicBezTo>
                  <a:pt x="117352" y="3267571"/>
                  <a:pt x="111308" y="3199530"/>
                  <a:pt x="102580" y="3174350"/>
                </a:cubicBezTo>
                <a:lnTo>
                  <a:pt x="101281" y="3168555"/>
                </a:lnTo>
                <a:cubicBezTo>
                  <a:pt x="101655" y="3163067"/>
                  <a:pt x="102030" y="3157580"/>
                  <a:pt x="102403" y="3152092"/>
                </a:cubicBezTo>
                <a:lnTo>
                  <a:pt x="103597" y="3145797"/>
                </a:lnTo>
                <a:cubicBezTo>
                  <a:pt x="104132" y="3141497"/>
                  <a:pt x="104119" y="3138691"/>
                  <a:pt x="103701" y="3136806"/>
                </a:cubicBezTo>
                <a:lnTo>
                  <a:pt x="108221" y="3088993"/>
                </a:lnTo>
                <a:cubicBezTo>
                  <a:pt x="109464" y="3064872"/>
                  <a:pt x="113188" y="3030250"/>
                  <a:pt x="111158" y="2992081"/>
                </a:cubicBezTo>
                <a:cubicBezTo>
                  <a:pt x="109031" y="2944441"/>
                  <a:pt x="104226" y="2942439"/>
                  <a:pt x="105565" y="2902844"/>
                </a:cubicBezTo>
                <a:cubicBezTo>
                  <a:pt x="107874" y="2897323"/>
                  <a:pt x="101362" y="2801618"/>
                  <a:pt x="105102" y="2797375"/>
                </a:cubicBezTo>
                <a:cubicBezTo>
                  <a:pt x="86174" y="2744941"/>
                  <a:pt x="109804" y="2750735"/>
                  <a:pt x="107241" y="2691357"/>
                </a:cubicBezTo>
                <a:cubicBezTo>
                  <a:pt x="107811" y="2665349"/>
                  <a:pt x="115946" y="2561129"/>
                  <a:pt x="145888" y="2542201"/>
                </a:cubicBezTo>
                <a:cubicBezTo>
                  <a:pt x="170455" y="2427400"/>
                  <a:pt x="123634" y="2367849"/>
                  <a:pt x="136292" y="2250554"/>
                </a:cubicBezTo>
                <a:cubicBezTo>
                  <a:pt x="110877" y="2215639"/>
                  <a:pt x="134601" y="2180816"/>
                  <a:pt x="130310" y="2141581"/>
                </a:cubicBezTo>
                <a:cubicBezTo>
                  <a:pt x="154051" y="2149219"/>
                  <a:pt x="117587" y="2094975"/>
                  <a:pt x="144587" y="2089095"/>
                </a:cubicBezTo>
                <a:cubicBezTo>
                  <a:pt x="142952" y="2082142"/>
                  <a:pt x="140513" y="2075590"/>
                  <a:pt x="137867" y="2069059"/>
                </a:cubicBezTo>
                <a:lnTo>
                  <a:pt x="136492" y="2065634"/>
                </a:lnTo>
                <a:cubicBezTo>
                  <a:pt x="136216" y="2060851"/>
                  <a:pt x="135939" y="2056067"/>
                  <a:pt x="135663" y="2051284"/>
                </a:cubicBezTo>
                <a:lnTo>
                  <a:pt x="124268" y="1960184"/>
                </a:lnTo>
                <a:cubicBezTo>
                  <a:pt x="138968" y="1926370"/>
                  <a:pt x="111716" y="1914873"/>
                  <a:pt x="131257" y="1873060"/>
                </a:cubicBezTo>
                <a:cubicBezTo>
                  <a:pt x="136329" y="1857442"/>
                  <a:pt x="139083" y="1807624"/>
                  <a:pt x="131724" y="1797311"/>
                </a:cubicBezTo>
                <a:cubicBezTo>
                  <a:pt x="130673" y="1786740"/>
                  <a:pt x="134293" y="1774954"/>
                  <a:pt x="126063" y="1769201"/>
                </a:cubicBezTo>
                <a:cubicBezTo>
                  <a:pt x="116300" y="1760126"/>
                  <a:pt x="134551" y="1725705"/>
                  <a:pt x="122085" y="1729500"/>
                </a:cubicBezTo>
                <a:cubicBezTo>
                  <a:pt x="134648" y="1705012"/>
                  <a:pt x="114449" y="1682158"/>
                  <a:pt x="110543" y="1659949"/>
                </a:cubicBezTo>
                <a:cubicBezTo>
                  <a:pt x="122664" y="1640913"/>
                  <a:pt x="102513" y="1613087"/>
                  <a:pt x="102892" y="1565607"/>
                </a:cubicBezTo>
                <a:cubicBezTo>
                  <a:pt x="116835" y="1544742"/>
                  <a:pt x="102976" y="1533616"/>
                  <a:pt x="122245" y="1494057"/>
                </a:cubicBezTo>
                <a:cubicBezTo>
                  <a:pt x="120629" y="1492563"/>
                  <a:pt x="119160" y="1490668"/>
                  <a:pt x="117883" y="1488429"/>
                </a:cubicBezTo>
                <a:cubicBezTo>
                  <a:pt x="110465" y="1475431"/>
                  <a:pt x="111002" y="1453942"/>
                  <a:pt x="119083" y="1440433"/>
                </a:cubicBezTo>
                <a:cubicBezTo>
                  <a:pt x="145274" y="1377630"/>
                  <a:pt x="146438" y="1321884"/>
                  <a:pt x="153340" y="1269148"/>
                </a:cubicBezTo>
                <a:cubicBezTo>
                  <a:pt x="158467" y="1209690"/>
                  <a:pt x="129360" y="1251077"/>
                  <a:pt x="154855" y="1175439"/>
                </a:cubicBezTo>
                <a:cubicBezTo>
                  <a:pt x="145538" y="1168218"/>
                  <a:pt x="145408" y="1158868"/>
                  <a:pt x="150548" y="1142685"/>
                </a:cubicBezTo>
                <a:cubicBezTo>
                  <a:pt x="152321" y="1113850"/>
                  <a:pt x="128121" y="1118007"/>
                  <a:pt x="143630" y="1087778"/>
                </a:cubicBezTo>
                <a:cubicBezTo>
                  <a:pt x="139451" y="1064261"/>
                  <a:pt x="125971" y="1018012"/>
                  <a:pt x="125476" y="1001580"/>
                </a:cubicBezTo>
                <a:cubicBezTo>
                  <a:pt x="123958" y="976962"/>
                  <a:pt x="134851" y="962709"/>
                  <a:pt x="134526" y="940069"/>
                </a:cubicBezTo>
                <a:cubicBezTo>
                  <a:pt x="142751" y="909988"/>
                  <a:pt x="129284" y="905409"/>
                  <a:pt x="123523" y="865739"/>
                </a:cubicBezTo>
                <a:cubicBezTo>
                  <a:pt x="131549" y="848234"/>
                  <a:pt x="128173" y="835030"/>
                  <a:pt x="121164" y="822450"/>
                </a:cubicBezTo>
                <a:cubicBezTo>
                  <a:pt x="124077" y="783082"/>
                  <a:pt x="113811" y="748321"/>
                  <a:pt x="110389" y="704665"/>
                </a:cubicBezTo>
                <a:cubicBezTo>
                  <a:pt x="120144" y="656264"/>
                  <a:pt x="99869" y="633697"/>
                  <a:pt x="96299" y="587032"/>
                </a:cubicBezTo>
                <a:cubicBezTo>
                  <a:pt x="87861" y="539988"/>
                  <a:pt x="66571" y="452493"/>
                  <a:pt x="59759" y="422399"/>
                </a:cubicBezTo>
                <a:cubicBezTo>
                  <a:pt x="62865" y="416491"/>
                  <a:pt x="59682" y="404768"/>
                  <a:pt x="55429" y="406467"/>
                </a:cubicBezTo>
                <a:cubicBezTo>
                  <a:pt x="56742" y="400038"/>
                  <a:pt x="64884" y="384166"/>
                  <a:pt x="58062" y="383409"/>
                </a:cubicBezTo>
                <a:cubicBezTo>
                  <a:pt x="57210" y="351894"/>
                  <a:pt x="61145" y="320031"/>
                  <a:pt x="69487" y="290892"/>
                </a:cubicBezTo>
                <a:cubicBezTo>
                  <a:pt x="57686" y="231306"/>
                  <a:pt x="89539" y="260845"/>
                  <a:pt x="86198" y="217175"/>
                </a:cubicBezTo>
                <a:cubicBezTo>
                  <a:pt x="72715" y="183379"/>
                  <a:pt x="83646" y="168958"/>
                  <a:pt x="74643" y="129155"/>
                </a:cubicBezTo>
                <a:cubicBezTo>
                  <a:pt x="96697" y="112411"/>
                  <a:pt x="72236" y="90977"/>
                  <a:pt x="78417" y="74202"/>
                </a:cubicBezTo>
                <a:cubicBezTo>
                  <a:pt x="59029" y="57686"/>
                  <a:pt x="81827" y="29115"/>
                  <a:pt x="94183" y="4683"/>
                </a:cubicBezTo>
                <a:close/>
              </a:path>
            </a:pathLst>
          </a:custGeom>
        </p:spPr>
      </p:pic>
    </p:spTree>
    <p:extLst>
      <p:ext uri="{BB962C8B-B14F-4D97-AF65-F5344CB8AC3E}">
        <p14:creationId xmlns:p14="http://schemas.microsoft.com/office/powerpoint/2010/main" val="242922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50DF6B93-F3AC-40E0-8651-89582E5E87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E8027539-FDC1-4BD7-ABD3-2C9688465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153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8746EFA5-E6C7-4867-8011-E729148E8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799" y="685800"/>
            <a:ext cx="6742953" cy="5486400"/>
          </a:xfrm>
          <a:prstGeom prst="rect">
            <a:avLst/>
          </a:pr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Everyone has a mental health, just like everyone has a physical health.…"/>
          <p:cNvSpPr/>
          <p:nvPr/>
        </p:nvSpPr>
        <p:spPr>
          <a:xfrm>
            <a:off x="1275265" y="1092915"/>
            <a:ext cx="5461225" cy="4684887"/>
          </a:xfrm>
          <a:prstGeom prst="rect">
            <a:avLst/>
          </a:prstGeom>
          <a:extLst>
            <a:ext uri="{C572A759-6A51-4108-AA02-DFA0A04FC94B}">
              <ma14:wrappingTextBoxFlag xmlns:ma14="http://schemas.microsoft.com/office/mac/drawingml/2011/main" xmlns="" val="1"/>
            </a:ext>
          </a:extLst>
        </p:spPr>
        <p:txBody>
          <a:bodyPr vert="horz" lIns="91440" tIns="45720" rIns="91440" bIns="45720" rtlCol="0" anchor="t">
            <a:normAutofit/>
          </a:bodyPr>
          <a:lstStyle/>
          <a:p>
            <a:pPr algn="ctr">
              <a:lnSpc>
                <a:spcPct val="90000"/>
              </a:lnSpc>
              <a:spcAft>
                <a:spcPts val="600"/>
              </a:spcAft>
            </a:pPr>
            <a:r>
              <a:rPr lang="en-US" sz="3200" dirty="0">
                <a:solidFill>
                  <a:schemeClr val="tx1">
                    <a:lumMod val="65000"/>
                    <a:lumOff val="35000"/>
                  </a:schemeClr>
                </a:solidFill>
              </a:rPr>
              <a:t>Everyone has mental health, just like everyone has physical health.</a:t>
            </a:r>
          </a:p>
          <a:p>
            <a:pPr algn="ctr">
              <a:lnSpc>
                <a:spcPct val="90000"/>
              </a:lnSpc>
              <a:spcAft>
                <a:spcPts val="600"/>
              </a:spcAft>
            </a:pPr>
            <a:r>
              <a:rPr lang="en-US" sz="3200" dirty="0">
                <a:solidFill>
                  <a:schemeClr val="tx1">
                    <a:lumMod val="65000"/>
                    <a:lumOff val="35000"/>
                  </a:schemeClr>
                </a:solidFill>
              </a:rPr>
              <a:t>It's not a sign of weakness to ask for help with yours - in fact, it's a sign of strength. </a:t>
            </a:r>
          </a:p>
          <a:p>
            <a:pPr indent="-228600" algn="ctr">
              <a:lnSpc>
                <a:spcPct val="90000"/>
              </a:lnSpc>
              <a:spcAft>
                <a:spcPts val="600"/>
              </a:spcAft>
              <a:buFont typeface="Arial" panose="020B0604020202020204" pitchFamily="34" charset="0"/>
              <a:buChar char="•"/>
            </a:pPr>
            <a:endParaRPr lang="en-US" sz="3200" dirty="0">
              <a:solidFill>
                <a:schemeClr val="tx1">
                  <a:lumMod val="65000"/>
                  <a:lumOff val="35000"/>
                </a:schemeClr>
              </a:solidFill>
            </a:endParaRPr>
          </a:p>
          <a:p>
            <a:pPr algn="ctr">
              <a:lnSpc>
                <a:spcPct val="90000"/>
              </a:lnSpc>
              <a:spcAft>
                <a:spcPts val="600"/>
              </a:spcAft>
            </a:pPr>
            <a:r>
              <a:rPr lang="en-US" sz="3200" dirty="0">
                <a:solidFill>
                  <a:schemeClr val="tx1">
                    <a:lumMod val="65000"/>
                    <a:lumOff val="35000"/>
                  </a:schemeClr>
                </a:solidFill>
              </a:rPr>
              <a:t>Don't suffer in silence.</a:t>
            </a:r>
          </a:p>
          <a:p>
            <a:pPr indent="-228600" algn="ctr">
              <a:lnSpc>
                <a:spcPct val="90000"/>
              </a:lnSpc>
              <a:spcAft>
                <a:spcPts val="600"/>
              </a:spcAft>
              <a:buFont typeface="Arial" panose="020B0604020202020204" pitchFamily="34" charset="0"/>
              <a:buChar char="•"/>
            </a:pPr>
            <a:endParaRPr lang="en-US" sz="3200" dirty="0">
              <a:solidFill>
                <a:schemeClr val="tx1">
                  <a:lumMod val="65000"/>
                  <a:lumOff val="35000"/>
                </a:schemeClr>
              </a:solidFill>
            </a:endParaRPr>
          </a:p>
        </p:txBody>
      </p:sp>
      <p:pic>
        <p:nvPicPr>
          <p:cNvPr id="2052" name="Picture 4" descr="mental health. Poster quotes ...">
            <a:extLst>
              <a:ext uri="{FF2B5EF4-FFF2-40B4-BE49-F238E27FC236}">
                <a16:creationId xmlns:a16="http://schemas.microsoft.com/office/drawing/2014/main" id="{CEA9208A-7470-2996-1050-C82043F57D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9244" r="-4" b="7676"/>
          <a:stretch>
            <a:fillRect/>
          </a:stretch>
        </p:blipFill>
        <p:spPr bwMode="auto">
          <a:xfrm>
            <a:off x="8779933" y="685798"/>
            <a:ext cx="2726267" cy="242146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ental Health Stigma ...">
            <a:extLst>
              <a:ext uri="{FF2B5EF4-FFF2-40B4-BE49-F238E27FC236}">
                <a16:creationId xmlns:a16="http://schemas.microsoft.com/office/drawing/2014/main" id="{4557C3E7-E3D5-7C3D-A2D6-7417D362BB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4826" r="2" b="6356"/>
          <a:stretch>
            <a:fillRect/>
          </a:stretch>
        </p:blipFill>
        <p:spPr bwMode="auto">
          <a:xfrm>
            <a:off x="8779933" y="3750732"/>
            <a:ext cx="2726267" cy="24214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35" name="Rectangle 4134">
            <a:extLst>
              <a:ext uri="{FF2B5EF4-FFF2-40B4-BE49-F238E27FC236}">
                <a16:creationId xmlns:a16="http://schemas.microsoft.com/office/drawing/2014/main" id="{50D1C5B3-B60D-4696-AE60-100D5EC8A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9" name="Rectangle 4118">
            <a:extLst>
              <a:ext uri="{FF2B5EF4-FFF2-40B4-BE49-F238E27FC236}">
                <a16:creationId xmlns:a16="http://schemas.microsoft.com/office/drawing/2014/main" id="{5184EE59-3061-456B-9FB5-98A8E0E74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6" name="Rectangle 4135">
            <a:extLst>
              <a:ext uri="{FF2B5EF4-FFF2-40B4-BE49-F238E27FC236}">
                <a16:creationId xmlns:a16="http://schemas.microsoft.com/office/drawing/2014/main" id="{F7E07B5E-9FB5-4C91-8BE4-6167EB58D0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7" name="Rectangle 4136">
            <a:extLst>
              <a:ext uri="{FF2B5EF4-FFF2-40B4-BE49-F238E27FC236}">
                <a16:creationId xmlns:a16="http://schemas.microsoft.com/office/drawing/2014/main" id="{37524947-EB09-4DD9-973B-9F75BBCD7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38" name="Rectangle 4137">
            <a:extLst>
              <a:ext uri="{FF2B5EF4-FFF2-40B4-BE49-F238E27FC236}">
                <a16:creationId xmlns:a16="http://schemas.microsoft.com/office/drawing/2014/main" id="{D30C8E25-2DD1-45C6-9F04-0F0CBF6660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9" name="Freeform: Shape 4126">
            <a:extLst>
              <a:ext uri="{FF2B5EF4-FFF2-40B4-BE49-F238E27FC236}">
                <a16:creationId xmlns:a16="http://schemas.microsoft.com/office/drawing/2014/main" id="{BC57EA3C-C239-4132-A618-5CBE9F896B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9C081732-448C-CB65-48D0-30D0292FE400}"/>
              </a:ext>
            </a:extLst>
          </p:cNvPr>
          <p:cNvSpPr txBox="1"/>
          <p:nvPr/>
        </p:nvSpPr>
        <p:spPr>
          <a:xfrm>
            <a:off x="4688007" y="511389"/>
            <a:ext cx="3124284" cy="5848468"/>
          </a:xfrm>
          <a:prstGeom prst="rect">
            <a:avLst/>
          </a:prstGeom>
        </p:spPr>
        <p:txBody>
          <a:bodyPr vert="horz" lIns="91440" tIns="45720" rIns="91440" bIns="45720" rtlCol="0" anchor="ctr">
            <a:normAutofit/>
          </a:bodyPr>
          <a:lstStyle/>
          <a:p>
            <a:pPr algn="ctr">
              <a:lnSpc>
                <a:spcPct val="90000"/>
              </a:lnSpc>
              <a:spcAft>
                <a:spcPts val="600"/>
              </a:spcAft>
            </a:pPr>
            <a:r>
              <a:rPr lang="en-US" sz="4000" dirty="0"/>
              <a:t>You can speak to any member of staff in school, your parents, family or your friends</a:t>
            </a:r>
          </a:p>
          <a:p>
            <a:pPr>
              <a:lnSpc>
                <a:spcPct val="90000"/>
              </a:lnSpc>
              <a:spcAft>
                <a:spcPts val="600"/>
              </a:spcAft>
            </a:pPr>
            <a:endParaRPr lang="en-US" sz="2000" dirty="0"/>
          </a:p>
        </p:txBody>
      </p:sp>
      <p:pic>
        <p:nvPicPr>
          <p:cNvPr id="4098" name="Picture 2" descr="A Guide to School Support Staff Roles - Prospero Teaching">
            <a:extLst>
              <a:ext uri="{FF2B5EF4-FFF2-40B4-BE49-F238E27FC236}">
                <a16:creationId xmlns:a16="http://schemas.microsoft.com/office/drawing/2014/main" id="{2EA4D8EB-17B7-9E41-C292-9344FA83FE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079"/>
          <a:stretch>
            <a:fillRect/>
          </a:stretch>
        </p:blipFill>
        <p:spPr bwMode="auto">
          <a:xfrm>
            <a:off x="8331957" y="-10140"/>
            <a:ext cx="3860043" cy="23113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blue and white logo&#10;&#10;AI-generated content may be incorrect.">
            <a:extLst>
              <a:ext uri="{FF2B5EF4-FFF2-40B4-BE49-F238E27FC236}">
                <a16:creationId xmlns:a16="http://schemas.microsoft.com/office/drawing/2014/main" id="{C6D74633-525E-DA35-385F-F92FA44CF9F8}"/>
              </a:ext>
            </a:extLst>
          </p:cNvPr>
          <p:cNvPicPr>
            <a:picLocks noChangeAspect="1"/>
          </p:cNvPicPr>
          <p:nvPr/>
        </p:nvPicPr>
        <p:blipFill>
          <a:blip r:embed="rId3">
            <a:extLst>
              <a:ext uri="{28A0092B-C50C-407E-A947-70E740481C1C}">
                <a14:useLocalDpi xmlns:a14="http://schemas.microsoft.com/office/drawing/2010/main" val="0"/>
              </a:ext>
            </a:extLst>
          </a:blip>
          <a:srcRect t="5018" b="19633"/>
          <a:stretch>
            <a:fillRect/>
          </a:stretch>
        </p:blipFill>
        <p:spPr>
          <a:xfrm>
            <a:off x="8331957" y="4571454"/>
            <a:ext cx="3860043" cy="2286543"/>
          </a:xfrm>
          <a:prstGeom prst="rect">
            <a:avLst/>
          </a:prstGeom>
        </p:spPr>
      </p:pic>
      <p:pic>
        <p:nvPicPr>
          <p:cNvPr id="4100" name="Picture 4" descr="The Team | Leamington Community Primary School">
            <a:extLst>
              <a:ext uri="{FF2B5EF4-FFF2-40B4-BE49-F238E27FC236}">
                <a16:creationId xmlns:a16="http://schemas.microsoft.com/office/drawing/2014/main" id="{B13481C6-E3F9-E90B-6832-B15307A6E2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7156" b="2"/>
          <a:stretch>
            <a:fillRect/>
          </a:stretch>
        </p:blipFill>
        <p:spPr bwMode="auto">
          <a:xfrm>
            <a:off x="8331957" y="2294552"/>
            <a:ext cx="3860043" cy="231319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mental health Image ...">
            <a:extLst>
              <a:ext uri="{FF2B5EF4-FFF2-40B4-BE49-F238E27FC236}">
                <a16:creationId xmlns:a16="http://schemas.microsoft.com/office/drawing/2014/main" id="{B5DE94BB-3C48-038B-4735-396DC05450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156" y="166867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0595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screenshot of a sign up&#10;&#10;AI-generated content may be incorrect.">
            <a:extLst>
              <a:ext uri="{FF2B5EF4-FFF2-40B4-BE49-F238E27FC236}">
                <a16:creationId xmlns:a16="http://schemas.microsoft.com/office/drawing/2014/main" id="{EB23A43E-F993-441E-3337-703DAD7CBB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752144"/>
            <a:ext cx="5294716" cy="5353710"/>
          </a:xfrm>
          <a:prstGeom prst="rect">
            <a:avLst/>
          </a:prstGeom>
        </p:spPr>
      </p:pic>
      <p:cxnSp>
        <p:nvCxnSpPr>
          <p:cNvPr id="15" name="Straight Connector 14">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BC2FB84E-D078-4849-9405-D1890607C529-L0-001.png" descr="BC2FB84E-D078-4849-9405-D1890607C529-L0-001.png">
            <a:extLst>
              <a:ext uri="{FF2B5EF4-FFF2-40B4-BE49-F238E27FC236}">
                <a16:creationId xmlns:a16="http://schemas.microsoft.com/office/drawing/2014/main" id="{6D010430-381C-D1ED-0E55-3B6E89DA23B6}"/>
              </a:ext>
            </a:extLst>
          </p:cNvPr>
          <p:cNvPicPr>
            <a:picLocks noChangeAspect="1"/>
          </p:cNvPicPr>
          <p:nvPr/>
        </p:nvPicPr>
        <p:blipFill>
          <a:blip r:embed="rId3"/>
          <a:srcRect t="7345"/>
          <a:stretch>
            <a:fillRect/>
          </a:stretch>
        </p:blipFill>
        <p:spPr>
          <a:xfrm>
            <a:off x="7210104" y="643467"/>
            <a:ext cx="3382140" cy="5571066"/>
          </a:xfrm>
          <a:prstGeom prst="rect">
            <a:avLst/>
          </a:prstGeom>
        </p:spPr>
      </p:pic>
    </p:spTree>
    <p:extLst>
      <p:ext uri="{BB962C8B-B14F-4D97-AF65-F5344CB8AC3E}">
        <p14:creationId xmlns:p14="http://schemas.microsoft.com/office/powerpoint/2010/main" val="263954132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TextBox 5">
            <a:extLst>
              <a:ext uri="{FF2B5EF4-FFF2-40B4-BE49-F238E27FC236}">
                <a16:creationId xmlns:a16="http://schemas.microsoft.com/office/drawing/2014/main" id="{983260DA-A0ED-3B52-0DDC-F745235DF797}"/>
              </a:ext>
            </a:extLst>
          </p:cNvPr>
          <p:cNvSpPr txBox="1"/>
          <p:nvPr/>
        </p:nvSpPr>
        <p:spPr>
          <a:xfrm>
            <a:off x="660041" y="2767106"/>
            <a:ext cx="2880828" cy="3071906"/>
          </a:xfrm>
          <a:prstGeom prst="rect">
            <a:avLst/>
          </a:prstGeom>
        </p:spPr>
        <p:txBody>
          <a:bodyPr vert="horz" lIns="91440" tIns="45720" rIns="91440" bIns="45720" rtlCol="0" anchor="t">
            <a:normAutofit fontScale="92500"/>
          </a:bodyPr>
          <a:lstStyle/>
          <a:p>
            <a:pPr>
              <a:lnSpc>
                <a:spcPct val="90000"/>
              </a:lnSpc>
              <a:spcBef>
                <a:spcPct val="0"/>
              </a:spcBef>
              <a:spcAft>
                <a:spcPts val="600"/>
              </a:spcAft>
            </a:pPr>
            <a:r>
              <a:rPr lang="en-US" sz="4000" kern="1200" dirty="0">
                <a:solidFill>
                  <a:srgbClr val="FFFFFF"/>
                </a:solidFill>
                <a:latin typeface="+mj-lt"/>
                <a:ea typeface="+mj-ea"/>
                <a:cs typeface="+mj-cs"/>
              </a:rPr>
              <a:t>Notts CAMHS website</a:t>
            </a:r>
          </a:p>
          <a:p>
            <a:pPr>
              <a:lnSpc>
                <a:spcPct val="90000"/>
              </a:lnSpc>
              <a:spcBef>
                <a:spcPct val="0"/>
              </a:spcBef>
              <a:spcAft>
                <a:spcPts val="600"/>
              </a:spcAft>
            </a:pPr>
            <a:endParaRPr lang="en-US" sz="4000" dirty="0">
              <a:solidFill>
                <a:srgbClr val="FFFFFF"/>
              </a:solidFill>
              <a:latin typeface="+mj-lt"/>
              <a:ea typeface="+mj-ea"/>
              <a:cs typeface="+mj-cs"/>
            </a:endParaRPr>
          </a:p>
          <a:p>
            <a:pPr>
              <a:lnSpc>
                <a:spcPct val="90000"/>
              </a:lnSpc>
              <a:spcBef>
                <a:spcPct val="0"/>
              </a:spcBef>
              <a:spcAft>
                <a:spcPts val="600"/>
              </a:spcAft>
            </a:pPr>
            <a:r>
              <a:rPr lang="en-US" sz="4000" kern="1200" dirty="0">
                <a:solidFill>
                  <a:srgbClr val="FFFFFF"/>
                </a:solidFill>
                <a:latin typeface="+mj-lt"/>
                <a:ea typeface="+mj-ea"/>
                <a:cs typeface="+mj-cs"/>
              </a:rPr>
              <a:t>Self-refer to the MHST  </a:t>
            </a:r>
          </a:p>
        </p:txBody>
      </p:sp>
      <p:pic>
        <p:nvPicPr>
          <p:cNvPr id="5" name="Picture 4" descr="A screenshot of a website&#10;&#10;AI-generated content may be incorrect.">
            <a:extLst>
              <a:ext uri="{FF2B5EF4-FFF2-40B4-BE49-F238E27FC236}">
                <a16:creationId xmlns:a16="http://schemas.microsoft.com/office/drawing/2014/main" id="{F5977A3A-BE54-A710-0416-7C1DDC2BDC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2428" y="638055"/>
            <a:ext cx="7225748" cy="5581889"/>
          </a:xfrm>
          <a:prstGeom prst="rect">
            <a:avLst/>
          </a:prstGeom>
        </p:spPr>
      </p:pic>
    </p:spTree>
    <p:extLst>
      <p:ext uri="{BB962C8B-B14F-4D97-AF65-F5344CB8AC3E}">
        <p14:creationId xmlns:p14="http://schemas.microsoft.com/office/powerpoint/2010/main" val="3340089306"/>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66402"/>
            <a:ext cx="12191998" cy="1590742"/>
          </a:xfrm>
          <a:prstGeom prst="rect">
            <a:avLst/>
          </a:prstGeom>
          <a:gradFill>
            <a:gsLst>
              <a:gs pos="0">
                <a:srgbClr val="000000"/>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70175"/>
            <a:ext cx="12185331" cy="1590742"/>
          </a:xfrm>
          <a:prstGeom prst="rect">
            <a:avLst/>
          </a:prstGeom>
          <a:gradFill>
            <a:gsLst>
              <a:gs pos="0">
                <a:schemeClr val="accent1">
                  <a:alpha val="0"/>
                </a:schemeClr>
              </a:gs>
              <a:gs pos="100000">
                <a:schemeClr val="accent1">
                  <a:lumMod val="50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5265546"/>
            <a:ext cx="4076698" cy="1590742"/>
          </a:xfrm>
          <a:prstGeom prst="rect">
            <a:avLst/>
          </a:prstGeom>
          <a:gradFill>
            <a:gsLst>
              <a:gs pos="0">
                <a:schemeClr val="accent1">
                  <a:lumMod val="50000"/>
                </a:schemeClr>
              </a:gs>
              <a:gs pos="100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3335" y="5263483"/>
            <a:ext cx="12192000" cy="1597433"/>
          </a:xfrm>
          <a:prstGeom prst="rect">
            <a:avLst/>
          </a:prstGeom>
          <a:gradFill>
            <a:gsLst>
              <a:gs pos="0">
                <a:srgbClr val="000000">
                  <a:alpha val="0"/>
                </a:srgbClr>
              </a:gs>
              <a:gs pos="99000">
                <a:schemeClr val="accent1">
                  <a:lumMod val="50000"/>
                  <a:alpha val="5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website&#10;&#10;AI-generated content may be incorrect.">
            <a:extLst>
              <a:ext uri="{FF2B5EF4-FFF2-40B4-BE49-F238E27FC236}">
                <a16:creationId xmlns:a16="http://schemas.microsoft.com/office/drawing/2014/main" id="{912853B0-63B6-DC2E-12E3-C88D8286E2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0256" y="451803"/>
            <a:ext cx="8311487" cy="3116807"/>
          </a:xfrm>
          <a:prstGeom prst="rect">
            <a:avLst/>
          </a:prstGeom>
        </p:spPr>
      </p:pic>
      <p:sp>
        <p:nvSpPr>
          <p:cNvPr id="6" name="TextBox 5">
            <a:extLst>
              <a:ext uri="{FF2B5EF4-FFF2-40B4-BE49-F238E27FC236}">
                <a16:creationId xmlns:a16="http://schemas.microsoft.com/office/drawing/2014/main" id="{BDABE472-32B5-1F7C-A94E-BAE541DADF53}"/>
              </a:ext>
            </a:extLst>
          </p:cNvPr>
          <p:cNvSpPr txBox="1"/>
          <p:nvPr/>
        </p:nvSpPr>
        <p:spPr>
          <a:xfrm>
            <a:off x="1940256" y="3833199"/>
            <a:ext cx="8332826" cy="1119982"/>
          </a:xfrm>
          <a:prstGeom prst="rect">
            <a:avLst/>
          </a:prstGeom>
        </p:spPr>
        <p:txBody>
          <a:bodyPr vert="horz" lIns="91440" tIns="45720" rIns="91440" bIns="45720" rtlCol="0" anchor="ctr">
            <a:normAutofit/>
          </a:bodyPr>
          <a:lstStyle/>
          <a:p>
            <a:pPr algn="ctr">
              <a:lnSpc>
                <a:spcPct val="90000"/>
              </a:lnSpc>
              <a:spcAft>
                <a:spcPts val="600"/>
              </a:spcAft>
            </a:pPr>
            <a:r>
              <a:rPr lang="en-US" sz="3600" dirty="0"/>
              <a:t>Nott Alone – you can view for yourself or if you are worried about someone else </a:t>
            </a:r>
          </a:p>
        </p:txBody>
      </p:sp>
    </p:spTree>
    <p:extLst>
      <p:ext uri="{BB962C8B-B14F-4D97-AF65-F5344CB8AC3E}">
        <p14:creationId xmlns:p14="http://schemas.microsoft.com/office/powerpoint/2010/main" val="377214929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5129" name="Freeform: Shape 5128">
            <a:extLst>
              <a:ext uri="{FF2B5EF4-FFF2-40B4-BE49-F238E27FC236}">
                <a16:creationId xmlns:a16="http://schemas.microsoft.com/office/drawing/2014/main" id="{0ACBD85E-A404-45CB-B532-1039E479D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167675" y="-3167677"/>
            <a:ext cx="5856341" cy="12191695"/>
          </a:xfrm>
          <a:custGeom>
            <a:avLst/>
            <a:gdLst>
              <a:gd name="connsiteX0" fmla="*/ 0 w 5856341"/>
              <a:gd name="connsiteY0" fmla="*/ 12191695 h 12191695"/>
              <a:gd name="connsiteX1" fmla="*/ 0 w 5856341"/>
              <a:gd name="connsiteY1" fmla="*/ 0 h 12191695"/>
              <a:gd name="connsiteX2" fmla="*/ 243849 w 5856341"/>
              <a:gd name="connsiteY2" fmla="*/ 0 h 12191695"/>
              <a:gd name="connsiteX3" fmla="*/ 505121 w 5856341"/>
              <a:gd name="connsiteY3" fmla="*/ 0 h 12191695"/>
              <a:gd name="connsiteX4" fmla="*/ 723207 w 5856341"/>
              <a:gd name="connsiteY4" fmla="*/ 0 h 12191695"/>
              <a:gd name="connsiteX5" fmla="*/ 755828 w 5856341"/>
              <a:gd name="connsiteY5" fmla="*/ 0 h 12191695"/>
              <a:gd name="connsiteX6" fmla="*/ 1411868 w 5856341"/>
              <a:gd name="connsiteY6" fmla="*/ 0 h 12191695"/>
              <a:gd name="connsiteX7" fmla="*/ 1421034 w 5856341"/>
              <a:gd name="connsiteY7" fmla="*/ 0 h 12191695"/>
              <a:gd name="connsiteX8" fmla="*/ 1515206 w 5856341"/>
              <a:gd name="connsiteY8" fmla="*/ 0 h 12191695"/>
              <a:gd name="connsiteX9" fmla="*/ 2636151 w 5856341"/>
              <a:gd name="connsiteY9" fmla="*/ 0 h 12191695"/>
              <a:gd name="connsiteX10" fmla="*/ 4637890 w 5856341"/>
              <a:gd name="connsiteY10" fmla="*/ 0 h 12191695"/>
              <a:gd name="connsiteX11" fmla="*/ 4654499 w 5856341"/>
              <a:gd name="connsiteY11" fmla="*/ 26661 h 12191695"/>
              <a:gd name="connsiteX12" fmla="*/ 5856341 w 5856341"/>
              <a:gd name="connsiteY12" fmla="*/ 6438338 h 12191695"/>
              <a:gd name="connsiteX13" fmla="*/ 4449211 w 5856341"/>
              <a:gd name="connsiteY13" fmla="*/ 11332719 h 12191695"/>
              <a:gd name="connsiteX14" fmla="*/ 4061349 w 5856341"/>
              <a:gd name="connsiteY14" fmla="*/ 12054097 h 12191695"/>
              <a:gd name="connsiteX15" fmla="*/ 3977450 w 5856341"/>
              <a:gd name="connsiteY15" fmla="*/ 12191695 h 12191695"/>
              <a:gd name="connsiteX16" fmla="*/ 2636151 w 5856341"/>
              <a:gd name="connsiteY16" fmla="*/ 12191695 h 12191695"/>
              <a:gd name="connsiteX17" fmla="*/ 1421034 w 5856341"/>
              <a:gd name="connsiteY17" fmla="*/ 12191695 h 12191695"/>
              <a:gd name="connsiteX18" fmla="*/ 1411868 w 5856341"/>
              <a:gd name="connsiteY18" fmla="*/ 12191695 h 12191695"/>
              <a:gd name="connsiteX19" fmla="*/ 1283685 w 5856341"/>
              <a:gd name="connsiteY19" fmla="*/ 12191695 h 12191695"/>
              <a:gd name="connsiteX20" fmla="*/ 755828 w 5856341"/>
              <a:gd name="connsiteY20" fmla="*/ 12191695 h 12191695"/>
              <a:gd name="connsiteX21" fmla="*/ 723207 w 5856341"/>
              <a:gd name="connsiteY21" fmla="*/ 12191695 h 12191695"/>
              <a:gd name="connsiteX22" fmla="*/ 505121 w 5856341"/>
              <a:gd name="connsiteY22" fmla="*/ 12191695 h 12191695"/>
              <a:gd name="connsiteX23" fmla="*/ 243849 w 5856341"/>
              <a:gd name="connsiteY23"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856341" h="12191695">
                <a:moveTo>
                  <a:pt x="0" y="12191695"/>
                </a:moveTo>
                <a:lnTo>
                  <a:pt x="0" y="0"/>
                </a:lnTo>
                <a:lnTo>
                  <a:pt x="243849" y="0"/>
                </a:lnTo>
                <a:lnTo>
                  <a:pt x="505121" y="0"/>
                </a:lnTo>
                <a:lnTo>
                  <a:pt x="723207" y="0"/>
                </a:lnTo>
                <a:lnTo>
                  <a:pt x="755828" y="0"/>
                </a:lnTo>
                <a:lnTo>
                  <a:pt x="1411868" y="0"/>
                </a:lnTo>
                <a:lnTo>
                  <a:pt x="1421034" y="0"/>
                </a:lnTo>
                <a:lnTo>
                  <a:pt x="1515206" y="0"/>
                </a:lnTo>
                <a:lnTo>
                  <a:pt x="2636151" y="0"/>
                </a:lnTo>
                <a:lnTo>
                  <a:pt x="4637890" y="0"/>
                </a:lnTo>
                <a:lnTo>
                  <a:pt x="4654499" y="26661"/>
                </a:lnTo>
                <a:cubicBezTo>
                  <a:pt x="5425621" y="1341551"/>
                  <a:pt x="5856341" y="3721137"/>
                  <a:pt x="5856341" y="6438338"/>
                </a:cubicBezTo>
                <a:cubicBezTo>
                  <a:pt x="5856341" y="8833790"/>
                  <a:pt x="5159120" y="9960353"/>
                  <a:pt x="4449211" y="11332719"/>
                </a:cubicBezTo>
                <a:cubicBezTo>
                  <a:pt x="4319934" y="11582638"/>
                  <a:pt x="4191839" y="11827452"/>
                  <a:pt x="4061349" y="12054097"/>
                </a:cubicBezTo>
                <a:lnTo>
                  <a:pt x="3977450" y="12191695"/>
                </a:lnTo>
                <a:lnTo>
                  <a:pt x="2636151" y="12191695"/>
                </a:lnTo>
                <a:lnTo>
                  <a:pt x="1421034" y="12191695"/>
                </a:lnTo>
                <a:lnTo>
                  <a:pt x="1411868" y="12191695"/>
                </a:lnTo>
                <a:lnTo>
                  <a:pt x="1283685" y="12191695"/>
                </a:lnTo>
                <a:lnTo>
                  <a:pt x="755828" y="12191695"/>
                </a:lnTo>
                <a:lnTo>
                  <a:pt x="723207" y="12191695"/>
                </a:lnTo>
                <a:lnTo>
                  <a:pt x="505121" y="12191695"/>
                </a:lnTo>
                <a:lnTo>
                  <a:pt x="243849" y="1219169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31" name="Freeform: Shape 5130">
            <a:extLst>
              <a:ext uri="{FF2B5EF4-FFF2-40B4-BE49-F238E27FC236}">
                <a16:creationId xmlns:a16="http://schemas.microsoft.com/office/drawing/2014/main" id="{DB1626B1-BAC7-4893-A5AC-620597685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146277" y="-874927"/>
            <a:ext cx="1899138" cy="12191695"/>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133" name="Freeform: Shape 5132">
            <a:extLst>
              <a:ext uri="{FF2B5EF4-FFF2-40B4-BE49-F238E27FC236}">
                <a16:creationId xmlns:a16="http://schemas.microsoft.com/office/drawing/2014/main" id="{D64E9910-51FE-45BF-973D-9D2401FD3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143758" y="-1037574"/>
            <a:ext cx="1904176" cy="12191695"/>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122" name="Picture 2" descr="Prioritizing Mental Health ...">
            <a:extLst>
              <a:ext uri="{FF2B5EF4-FFF2-40B4-BE49-F238E27FC236}">
                <a16:creationId xmlns:a16="http://schemas.microsoft.com/office/drawing/2014/main" id="{3457FEC5-2CB3-4022-7761-DBD6995CE6C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08579" y="1298487"/>
            <a:ext cx="7974842" cy="3006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244161"/>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4523A7F5-75A2-EC29-9E95-DA102F2756CB}"/>
              </a:ext>
            </a:extLst>
          </p:cNvPr>
          <p:cNvSpPr/>
          <p:nvPr/>
        </p:nvSpPr>
        <p:spPr>
          <a:xfrm>
            <a:off x="3444549" y="1651716"/>
            <a:ext cx="3661101" cy="2120183"/>
          </a:xfrm>
          <a:prstGeom prst="roundRect">
            <a:avLst>
              <a:gd name="adj" fmla="val 8308"/>
            </a:avLst>
          </a:prstGeom>
          <a:solidFill>
            <a:srgbClr val="FFCD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Protecting</a:t>
            </a:r>
            <a:r>
              <a:rPr kumimoji="0" lang="en-GB" sz="2800" b="0"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 </a:t>
            </a:r>
            <a:r>
              <a:rPr kumimoji="0" lang="en-GB" sz="2800" b="0" i="0" u="none" strike="noStrike" kern="1200" cap="none" spc="0" normalizeH="0" baseline="0" noProof="0" dirty="0">
                <a:ln>
                  <a:noFill/>
                </a:ln>
                <a:solidFill>
                  <a:srgbClr val="12263F"/>
                </a:solidFill>
                <a:effectLst/>
                <a:uLnTx/>
                <a:uFillTx/>
                <a:latin typeface="Comic Sans MS" panose="030F0702030302020204" pitchFamily="66" charset="0"/>
                <a:ea typeface="+mn-ea"/>
                <a:cs typeface="Arial" panose="020B0604020202020204" pitchFamily="34" charset="0"/>
              </a:rPr>
              <a:t>children from maltreatment </a:t>
            </a:r>
            <a:r>
              <a:rPr kumimoji="0" lang="en-GB" sz="2800" b="1"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within or outside the home, including online</a:t>
            </a:r>
          </a:p>
        </p:txBody>
      </p:sp>
      <p:sp>
        <p:nvSpPr>
          <p:cNvPr id="4" name="Title 3"/>
          <p:cNvSpPr>
            <a:spLocks noGrp="1"/>
          </p:cNvSpPr>
          <p:nvPr>
            <p:ph type="title"/>
          </p:nvPr>
        </p:nvSpPr>
        <p:spPr>
          <a:xfrm>
            <a:off x="765744" y="593265"/>
            <a:ext cx="5715644" cy="770731"/>
          </a:xfrm>
        </p:spPr>
        <p:txBody>
          <a:bodyPr/>
          <a:lstStyle/>
          <a:p>
            <a:r>
              <a:rPr lang="en-US" sz="3400" dirty="0">
                <a:solidFill>
                  <a:srgbClr val="12263F"/>
                </a:solidFill>
                <a:latin typeface="Comic Sans MS" panose="030F0702030302020204" pitchFamily="66" charset="0"/>
              </a:rPr>
              <a:t>Safeguarding means …</a:t>
            </a:r>
            <a:endParaRPr lang="en-GB" sz="3400" dirty="0">
              <a:solidFill>
                <a:srgbClr val="12263F"/>
              </a:solidFill>
              <a:latin typeface="Comic Sans MS" panose="030F0702030302020204" pitchFamily="66" charset="0"/>
            </a:endParaRPr>
          </a:p>
        </p:txBody>
      </p:sp>
      <p:sp>
        <p:nvSpPr>
          <p:cNvPr id="13" name="Rounded Rectangle 12">
            <a:extLst>
              <a:ext uri="{FF2B5EF4-FFF2-40B4-BE49-F238E27FC236}">
                <a16:creationId xmlns:a16="http://schemas.microsoft.com/office/drawing/2014/main" id="{3E95AA91-B386-D400-105B-6702A5159655}"/>
              </a:ext>
            </a:extLst>
          </p:cNvPr>
          <p:cNvSpPr/>
          <p:nvPr/>
        </p:nvSpPr>
        <p:spPr>
          <a:xfrm>
            <a:off x="7348122" y="1651717"/>
            <a:ext cx="4177864" cy="2120182"/>
          </a:xfrm>
          <a:prstGeom prst="roundRect">
            <a:avLst>
              <a:gd name="adj" fmla="val 8308"/>
            </a:avLst>
          </a:prstGeom>
          <a:solidFill>
            <a:srgbClr val="EC6D1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Preventing</a:t>
            </a:r>
            <a:r>
              <a:rPr kumimoji="0" lang="en-GB" sz="2800" b="0"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 </a:t>
            </a:r>
            <a: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t>impairment</a:t>
            </a:r>
            <a:b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br>
            <a: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t>of children’s mental</a:t>
            </a:r>
            <a:b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br>
            <a: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t>and physical health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t>or development</a:t>
            </a:r>
            <a:endParaRPr kumimoji="0" lang="en-GB" sz="2800" b="1"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endParaRPr>
          </a:p>
        </p:txBody>
      </p:sp>
      <p:sp>
        <p:nvSpPr>
          <p:cNvPr id="14" name="Rounded Rectangle 13">
            <a:extLst>
              <a:ext uri="{FF2B5EF4-FFF2-40B4-BE49-F238E27FC236}">
                <a16:creationId xmlns:a16="http://schemas.microsoft.com/office/drawing/2014/main" id="{2B4D9A67-6FC6-4543-70D0-590A984BF117}"/>
              </a:ext>
            </a:extLst>
          </p:cNvPr>
          <p:cNvSpPr/>
          <p:nvPr/>
        </p:nvSpPr>
        <p:spPr>
          <a:xfrm>
            <a:off x="3462725" y="4019363"/>
            <a:ext cx="4177864" cy="1980680"/>
          </a:xfrm>
          <a:prstGeom prst="roundRect">
            <a:avLst>
              <a:gd name="adj" fmla="val 8308"/>
            </a:avLst>
          </a:prstGeom>
          <a:solidFill>
            <a:srgbClr val="1226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t>Making sure children receive </a:t>
            </a:r>
            <a:r>
              <a:rPr kumimoji="0" lang="en-GB" sz="2800" b="1"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safe and effective care</a:t>
            </a:r>
            <a:endParaRPr kumimoji="0" lang="en-GB" sz="2800" b="0"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endParaRPr>
          </a:p>
        </p:txBody>
      </p:sp>
      <p:sp>
        <p:nvSpPr>
          <p:cNvPr id="16" name="Rounded Rectangle 15">
            <a:extLst>
              <a:ext uri="{FF2B5EF4-FFF2-40B4-BE49-F238E27FC236}">
                <a16:creationId xmlns:a16="http://schemas.microsoft.com/office/drawing/2014/main" id="{46CB35BE-0666-CB6F-F690-964A3B8D8A45}"/>
              </a:ext>
            </a:extLst>
          </p:cNvPr>
          <p:cNvSpPr/>
          <p:nvPr/>
        </p:nvSpPr>
        <p:spPr>
          <a:xfrm>
            <a:off x="8052472" y="4019363"/>
            <a:ext cx="3473514" cy="1980680"/>
          </a:xfrm>
          <a:prstGeom prst="roundRect">
            <a:avLst>
              <a:gd name="adj" fmla="val 8308"/>
            </a:avLst>
          </a:prstGeom>
          <a:solidFill>
            <a:srgbClr val="FFCD00">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2263F"/>
                </a:solidFill>
                <a:effectLst/>
                <a:uLnTx/>
                <a:uFillTx/>
                <a:latin typeface="Comic Sans MS" panose="030F0702030302020204" pitchFamily="66" charset="0"/>
                <a:ea typeface="+mn-ea"/>
                <a:cs typeface="Arial" panose="020B0604020202020204" pitchFamily="34" charset="0"/>
              </a:rPr>
              <a:t>Taking action to enable all children to have the </a:t>
            </a:r>
            <a:r>
              <a:rPr kumimoji="0" lang="en-GB" sz="2800" b="1"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best outcomes</a:t>
            </a:r>
            <a:endParaRPr kumimoji="0" lang="en-GB" sz="2800" b="0"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endParaRPr>
          </a:p>
        </p:txBody>
      </p:sp>
      <p:sp>
        <p:nvSpPr>
          <p:cNvPr id="2" name="Rounded Rectangle 1">
            <a:extLst>
              <a:ext uri="{FF2B5EF4-FFF2-40B4-BE49-F238E27FC236}">
                <a16:creationId xmlns:a16="http://schemas.microsoft.com/office/drawing/2014/main" id="{391254FB-A2B2-65B1-C878-6C4BB684FC10}"/>
              </a:ext>
            </a:extLst>
          </p:cNvPr>
          <p:cNvSpPr/>
          <p:nvPr/>
        </p:nvSpPr>
        <p:spPr>
          <a:xfrm>
            <a:off x="957474" y="1651717"/>
            <a:ext cx="2281133" cy="4348326"/>
          </a:xfrm>
          <a:prstGeom prst="roundRect">
            <a:avLst>
              <a:gd name="adj" fmla="val 8308"/>
            </a:avLst>
          </a:prstGeom>
          <a:solidFill>
            <a:srgbClr val="12263F">
              <a:alpha val="7803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Arial" panose="020B0604020202020204" pitchFamily="34" charset="0"/>
              </a:rPr>
              <a:t>Providing help and support to meet the needs of children </a:t>
            </a:r>
            <a:r>
              <a:rPr kumimoji="0" lang="en-GB" sz="2800" b="1" i="0" u="none" strike="noStrike" kern="1200" cap="none" spc="0" normalizeH="0" baseline="0" noProof="0" dirty="0">
                <a:ln>
                  <a:noFill/>
                </a:ln>
                <a:solidFill>
                  <a:srgbClr val="ED0A0A"/>
                </a:solidFill>
                <a:effectLst/>
                <a:uLnTx/>
                <a:uFillTx/>
                <a:latin typeface="Comic Sans MS" panose="030F0702030302020204" pitchFamily="66" charset="0"/>
                <a:ea typeface="+mn-ea"/>
                <a:cs typeface="Arial" panose="020B0604020202020204" pitchFamily="34" charset="0"/>
              </a:rPr>
              <a:t>as soon as problems emerge</a:t>
            </a:r>
          </a:p>
        </p:txBody>
      </p:sp>
    </p:spTree>
    <p:extLst>
      <p:ext uri="{BB962C8B-B14F-4D97-AF65-F5344CB8AC3E}">
        <p14:creationId xmlns:p14="http://schemas.microsoft.com/office/powerpoint/2010/main" val="1650735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6"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1419FB93-390F-104C-9709-7F253DE54FDB}"/>
              </a:ext>
            </a:extLst>
          </p:cNvPr>
          <p:cNvSpPr txBox="1">
            <a:spLocks/>
          </p:cNvSpPr>
          <p:nvPr/>
        </p:nvSpPr>
        <p:spPr>
          <a:xfrm>
            <a:off x="5764191" y="1388579"/>
            <a:ext cx="5352638" cy="8758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srgbClr val="12263F"/>
              </a:solidFill>
              <a:effectLst/>
              <a:uLnTx/>
              <a:uFillTx/>
              <a:latin typeface="Arial" panose="020B0604020202020204" pitchFamily="34" charset="0"/>
              <a:ea typeface="+mn-ea"/>
              <a:cs typeface="Arial" panose="020B0604020202020204" pitchFamily="34" charset="0"/>
            </a:endParaRPr>
          </a:p>
        </p:txBody>
      </p:sp>
      <p:sp>
        <p:nvSpPr>
          <p:cNvPr id="6" name="Text Placeholder 5">
            <a:extLst>
              <a:ext uri="{FF2B5EF4-FFF2-40B4-BE49-F238E27FC236}">
                <a16:creationId xmlns:a16="http://schemas.microsoft.com/office/drawing/2014/main" id="{654101FA-A0EB-FF34-7DE5-3AAF9A540572}"/>
              </a:ext>
            </a:extLst>
          </p:cNvPr>
          <p:cNvSpPr>
            <a:spLocks noGrp="1"/>
          </p:cNvSpPr>
          <p:nvPr>
            <p:ph type="body" sz="quarter" idx="11"/>
          </p:nvPr>
        </p:nvSpPr>
        <p:spPr>
          <a:xfrm>
            <a:off x="1200651" y="267543"/>
            <a:ext cx="9433216" cy="709808"/>
          </a:xfrm>
        </p:spPr>
        <p:txBody>
          <a:bodyPr/>
          <a:lstStyle/>
          <a:p>
            <a:r>
              <a:rPr lang="en-US" sz="3400" dirty="0">
                <a:solidFill>
                  <a:srgbClr val="12263F"/>
                </a:solidFill>
                <a:latin typeface="Comic Sans MS" panose="030F0702030302020204" pitchFamily="66" charset="0"/>
              </a:rPr>
              <a:t>Here to listen: our safeguarding team</a:t>
            </a:r>
            <a:endParaRPr lang="en-US" sz="3400" dirty="0">
              <a:latin typeface="Comic Sans MS" panose="030F0702030302020204" pitchFamily="66" charset="0"/>
            </a:endParaRPr>
          </a:p>
        </p:txBody>
      </p:sp>
      <p:pic>
        <p:nvPicPr>
          <p:cNvPr id="4" name="Picture 3">
            <a:extLst>
              <a:ext uri="{FF2B5EF4-FFF2-40B4-BE49-F238E27FC236}">
                <a16:creationId xmlns:a16="http://schemas.microsoft.com/office/drawing/2014/main" id="{78CF18C3-7B53-4D92-A8B9-882714C8F656}"/>
              </a:ext>
            </a:extLst>
          </p:cNvPr>
          <p:cNvPicPr>
            <a:picLocks noChangeAspect="1"/>
          </p:cNvPicPr>
          <p:nvPr/>
        </p:nvPicPr>
        <p:blipFill>
          <a:blip r:embed="rId3"/>
          <a:stretch>
            <a:fillRect/>
          </a:stretch>
        </p:blipFill>
        <p:spPr>
          <a:xfrm>
            <a:off x="526472" y="1254443"/>
            <a:ext cx="11139055" cy="4758430"/>
          </a:xfrm>
          <a:prstGeom prst="rect">
            <a:avLst/>
          </a:prstGeom>
        </p:spPr>
      </p:pic>
    </p:spTree>
    <p:extLst>
      <p:ext uri="{BB962C8B-B14F-4D97-AF65-F5344CB8AC3E}">
        <p14:creationId xmlns:p14="http://schemas.microsoft.com/office/powerpoint/2010/main" val="4285975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91EC68-AF3A-F122-7D82-2AA957705FF6}"/>
              </a:ext>
            </a:extLst>
          </p:cNvPr>
          <p:cNvSpPr>
            <a:spLocks noGrp="1"/>
          </p:cNvSpPr>
          <p:nvPr>
            <p:ph sz="half" idx="2"/>
          </p:nvPr>
        </p:nvSpPr>
        <p:spPr>
          <a:xfrm>
            <a:off x="1090800" y="1378887"/>
            <a:ext cx="10228364" cy="4815055"/>
          </a:xfrm>
        </p:spPr>
        <p:txBody>
          <a:bodyPr/>
          <a:lstStyle/>
          <a:p>
            <a:pPr marL="342900" indent="-342900">
              <a:buFont typeface="Wingdings" panose="05000000000000000000" pitchFamily="2" charset="2"/>
              <a:buChar char="Ø"/>
            </a:pPr>
            <a:r>
              <a:rPr lang="en-GB" sz="2800" dirty="0">
                <a:latin typeface="Comic Sans MS" panose="030F0702030302020204" pitchFamily="66" charset="0"/>
              </a:rPr>
              <a:t>4 main types of abuse – physical, emotional, sexual, neglect</a:t>
            </a:r>
          </a:p>
          <a:p>
            <a:pPr marL="342900" indent="-342900">
              <a:buFont typeface="Wingdings" panose="05000000000000000000" pitchFamily="2" charset="2"/>
              <a:buChar char="Ø"/>
            </a:pPr>
            <a:r>
              <a:rPr lang="en-GB" sz="2800" dirty="0">
                <a:latin typeface="Comic Sans MS" panose="030F0702030302020204" pitchFamily="66" charset="0"/>
              </a:rPr>
              <a:t>Missing school, persistent absence, truancy</a:t>
            </a:r>
          </a:p>
          <a:p>
            <a:pPr marL="342900" indent="-342900">
              <a:buFont typeface="Wingdings" panose="05000000000000000000" pitchFamily="2" charset="2"/>
              <a:buChar char="Ø"/>
            </a:pPr>
            <a:r>
              <a:rPr lang="en-GB" sz="2800" dirty="0">
                <a:latin typeface="Comic Sans MS" panose="030F0702030302020204" pitchFamily="66" charset="0"/>
              </a:rPr>
              <a:t>Child-on-child abuse</a:t>
            </a:r>
          </a:p>
          <a:p>
            <a:pPr marL="342900" indent="-342900">
              <a:buFont typeface="Wingdings" panose="05000000000000000000" pitchFamily="2" charset="2"/>
              <a:buChar char="Ø"/>
            </a:pPr>
            <a:r>
              <a:rPr lang="en-GB" sz="2800" dirty="0">
                <a:latin typeface="Comic Sans MS" panose="030F0702030302020204" pitchFamily="66" charset="0"/>
              </a:rPr>
              <a:t>Online grooming</a:t>
            </a:r>
          </a:p>
          <a:p>
            <a:pPr marL="342900" indent="-342900">
              <a:buFont typeface="Wingdings" panose="05000000000000000000" pitchFamily="2" charset="2"/>
              <a:buChar char="Ø"/>
            </a:pPr>
            <a:r>
              <a:rPr lang="en-GB" sz="2800" dirty="0">
                <a:latin typeface="Comic Sans MS" panose="030F0702030302020204" pitchFamily="66" charset="0"/>
              </a:rPr>
              <a:t>Online misinformation and fake news</a:t>
            </a:r>
          </a:p>
          <a:p>
            <a:pPr marL="342900" indent="-342900">
              <a:buFont typeface="Wingdings" panose="05000000000000000000" pitchFamily="2" charset="2"/>
              <a:buChar char="Ø"/>
            </a:pPr>
            <a:r>
              <a:rPr lang="en-GB" sz="2800" dirty="0">
                <a:latin typeface="Comic Sans MS" panose="030F0702030302020204" pitchFamily="66" charset="0"/>
              </a:rPr>
              <a:t>Toxic masculinity</a:t>
            </a:r>
          </a:p>
          <a:p>
            <a:pPr marL="342900" indent="-342900">
              <a:buFont typeface="Wingdings" panose="05000000000000000000" pitchFamily="2" charset="2"/>
              <a:buChar char="Ø"/>
            </a:pPr>
            <a:r>
              <a:rPr lang="en-GB" sz="2800" dirty="0">
                <a:latin typeface="Comic Sans MS" panose="030F0702030302020204" pitchFamily="66" charset="0"/>
              </a:rPr>
              <a:t>Sextortion </a:t>
            </a:r>
          </a:p>
          <a:p>
            <a:pPr marL="342900" indent="-342900">
              <a:buFont typeface="Wingdings" panose="05000000000000000000" pitchFamily="2" charset="2"/>
              <a:buChar char="Ø"/>
            </a:pPr>
            <a:r>
              <a:rPr lang="en-GB" sz="2800" dirty="0">
                <a:latin typeface="Comic Sans MS" panose="030F0702030302020204" pitchFamily="66" charset="0"/>
              </a:rPr>
              <a:t>Child criminal exploitation </a:t>
            </a:r>
            <a:r>
              <a:rPr lang="en-GB" sz="2800" dirty="0" err="1">
                <a:latin typeface="Comic Sans MS" panose="030F0702030302020204" pitchFamily="66" charset="0"/>
              </a:rPr>
              <a:t>eg</a:t>
            </a:r>
            <a:r>
              <a:rPr lang="en-GB" sz="2800" dirty="0">
                <a:latin typeface="Comic Sans MS" panose="030F0702030302020204" pitchFamily="66" charset="0"/>
              </a:rPr>
              <a:t> county lines</a:t>
            </a:r>
          </a:p>
          <a:p>
            <a:pPr marL="342900" indent="-342900">
              <a:buFont typeface="Wingdings" panose="05000000000000000000" pitchFamily="2" charset="2"/>
              <a:buChar char="Ø"/>
            </a:pPr>
            <a:r>
              <a:rPr lang="en-GB" sz="2800" dirty="0">
                <a:latin typeface="Comic Sans MS" panose="030F0702030302020204" pitchFamily="66" charset="0"/>
              </a:rPr>
              <a:t>Domestic abuse </a:t>
            </a:r>
          </a:p>
          <a:p>
            <a:pPr marL="342900" indent="-342900">
              <a:buFont typeface="Wingdings" panose="05000000000000000000" pitchFamily="2" charset="2"/>
              <a:buChar char="Ø"/>
            </a:pPr>
            <a:endParaRPr lang="en-GB" sz="2400" dirty="0">
              <a:latin typeface="Comic Sans MS" panose="030F0702030302020204" pitchFamily="66" charset="0"/>
            </a:endParaRPr>
          </a:p>
          <a:p>
            <a:pPr marL="342900" indent="-342900">
              <a:buFont typeface="Arial" panose="020B0604020202020204" pitchFamily="34" charset="0"/>
              <a:buChar char="•"/>
            </a:pPr>
            <a:endParaRPr lang="en-GB" dirty="0">
              <a:latin typeface="Comic Sans MS" panose="030F0702030302020204" pitchFamily="66" charset="0"/>
            </a:endParaRPr>
          </a:p>
        </p:txBody>
      </p:sp>
      <p:sp>
        <p:nvSpPr>
          <p:cNvPr id="3" name="Title 2">
            <a:extLst>
              <a:ext uri="{FF2B5EF4-FFF2-40B4-BE49-F238E27FC236}">
                <a16:creationId xmlns:a16="http://schemas.microsoft.com/office/drawing/2014/main" id="{E6EC4C48-1068-492F-323D-EA666A725F21}"/>
              </a:ext>
            </a:extLst>
          </p:cNvPr>
          <p:cNvSpPr>
            <a:spLocks noGrp="1"/>
          </p:cNvSpPr>
          <p:nvPr>
            <p:ph type="title"/>
          </p:nvPr>
        </p:nvSpPr>
        <p:spPr>
          <a:xfrm>
            <a:off x="1090800" y="456239"/>
            <a:ext cx="10053526" cy="683173"/>
          </a:xfrm>
        </p:spPr>
        <p:txBody>
          <a:bodyPr/>
          <a:lstStyle/>
          <a:p>
            <a:r>
              <a:rPr lang="en-US" dirty="0">
                <a:latin typeface="Comic Sans MS" panose="030F0702030302020204" pitchFamily="66" charset="0"/>
              </a:rPr>
              <a:t>Examples of safeguarding concerns</a:t>
            </a:r>
            <a:endParaRPr lang="en-GB" dirty="0"/>
          </a:p>
        </p:txBody>
      </p:sp>
    </p:spTree>
    <p:extLst>
      <p:ext uri="{BB962C8B-B14F-4D97-AF65-F5344CB8AC3E}">
        <p14:creationId xmlns:p14="http://schemas.microsoft.com/office/powerpoint/2010/main" val="1084747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857638" y="544679"/>
            <a:ext cx="8921621" cy="617337"/>
          </a:xfrm>
        </p:spPr>
        <p:txBody>
          <a:bodyPr/>
          <a:lstStyle/>
          <a:p>
            <a:r>
              <a:rPr lang="en-US" sz="3400" dirty="0">
                <a:solidFill>
                  <a:srgbClr val="12263F"/>
                </a:solidFill>
                <a:latin typeface="Comic Sans MS" panose="030F0702030302020204" pitchFamily="66" charset="0"/>
              </a:rPr>
              <a:t>Listen to </a:t>
            </a:r>
            <a:r>
              <a:rPr lang="en-US" dirty="0">
                <a:latin typeface="Comic Sans MS" panose="030F0702030302020204" pitchFamily="66" charset="0"/>
              </a:rPr>
              <a:t>Ben</a:t>
            </a:r>
            <a:r>
              <a:rPr lang="en-US" sz="3400" dirty="0">
                <a:solidFill>
                  <a:srgbClr val="12263F"/>
                </a:solidFill>
                <a:latin typeface="Comic Sans MS" panose="030F0702030302020204" pitchFamily="66" charset="0"/>
              </a:rPr>
              <a:t>’s experience</a:t>
            </a:r>
            <a:endParaRPr lang="en-GB" dirty="0">
              <a:latin typeface="Comic Sans MS" panose="030F0702030302020204" pitchFamily="66" charset="0"/>
            </a:endParaRPr>
          </a:p>
        </p:txBody>
      </p:sp>
      <p:sp>
        <p:nvSpPr>
          <p:cNvPr id="20" name="Text Placeholder 19">
            <a:extLst>
              <a:ext uri="{FF2B5EF4-FFF2-40B4-BE49-F238E27FC236}">
                <a16:creationId xmlns:a16="http://schemas.microsoft.com/office/drawing/2014/main" id="{0F7209C5-639D-64DE-59B7-80AC9C9466B1}"/>
              </a:ext>
            </a:extLst>
          </p:cNvPr>
          <p:cNvSpPr>
            <a:spLocks noGrp="1"/>
          </p:cNvSpPr>
          <p:nvPr>
            <p:ph type="body" sz="quarter" idx="10"/>
          </p:nvPr>
        </p:nvSpPr>
        <p:spPr>
          <a:xfrm>
            <a:off x="10177726" y="483724"/>
            <a:ext cx="1583026" cy="341362"/>
          </a:xfrm>
        </p:spPr>
        <p:txBody>
          <a:bodyPr/>
          <a:lstStyle/>
          <a:p>
            <a:pPr algn="ctr"/>
            <a:r>
              <a:rPr lang="en-GB" dirty="0"/>
              <a:t>Video</a:t>
            </a:r>
          </a:p>
        </p:txBody>
      </p:sp>
      <p:pic>
        <p:nvPicPr>
          <p:cNvPr id="5" name="Picture 4">
            <a:hlinkClick r:id="rId4"/>
            <a:extLst>
              <a:ext uri="{FF2B5EF4-FFF2-40B4-BE49-F238E27FC236}">
                <a16:creationId xmlns:a16="http://schemas.microsoft.com/office/drawing/2014/main" id="{5459025C-6BDF-DBCB-1763-117CD19778AA}"/>
              </a:ext>
            </a:extLst>
          </p:cNvPr>
          <p:cNvPicPr>
            <a:picLocks noChangeAspect="1"/>
          </p:cNvPicPr>
          <p:nvPr/>
        </p:nvPicPr>
        <p:blipFill>
          <a:blip r:embed="rId5"/>
          <a:stretch>
            <a:fillRect/>
          </a:stretch>
        </p:blipFill>
        <p:spPr>
          <a:xfrm>
            <a:off x="2006359" y="3049021"/>
            <a:ext cx="1775066" cy="1775066"/>
          </a:xfrm>
          <a:prstGeom prst="rect">
            <a:avLst/>
          </a:prstGeom>
        </p:spPr>
      </p:pic>
      <p:pic>
        <p:nvPicPr>
          <p:cNvPr id="7" name="Picture 6">
            <a:extLst>
              <a:ext uri="{FF2B5EF4-FFF2-40B4-BE49-F238E27FC236}">
                <a16:creationId xmlns:a16="http://schemas.microsoft.com/office/drawing/2014/main" id="{E422088C-6FDD-1CA0-F534-8372E3758FD3}"/>
              </a:ext>
            </a:extLst>
          </p:cNvPr>
          <p:cNvPicPr>
            <a:picLocks noChangeAspect="1"/>
          </p:cNvPicPr>
          <p:nvPr/>
        </p:nvPicPr>
        <p:blipFill>
          <a:blip r:embed="rId6"/>
          <a:stretch>
            <a:fillRect/>
          </a:stretch>
        </p:blipFill>
        <p:spPr>
          <a:xfrm>
            <a:off x="3330575" y="2313917"/>
            <a:ext cx="901700" cy="901700"/>
          </a:xfrm>
          <a:prstGeom prst="rect">
            <a:avLst/>
          </a:prstGeom>
        </p:spPr>
      </p:pic>
      <p:pic>
        <p:nvPicPr>
          <p:cNvPr id="8" name="Picture 7">
            <a:extLst>
              <a:ext uri="{FF2B5EF4-FFF2-40B4-BE49-F238E27FC236}">
                <a16:creationId xmlns:a16="http://schemas.microsoft.com/office/drawing/2014/main" id="{B07A1071-CF5F-10D1-66D5-A5D6A944C0BC}"/>
              </a:ext>
            </a:extLst>
          </p:cNvPr>
          <p:cNvPicPr>
            <a:picLocks noChangeAspect="1"/>
          </p:cNvPicPr>
          <p:nvPr/>
        </p:nvPicPr>
        <p:blipFill>
          <a:blip r:embed="rId7"/>
          <a:stretch>
            <a:fillRect/>
          </a:stretch>
        </p:blipFill>
        <p:spPr>
          <a:xfrm>
            <a:off x="2336638" y="1998663"/>
            <a:ext cx="901700" cy="901700"/>
          </a:xfrm>
          <a:prstGeom prst="rect">
            <a:avLst/>
          </a:prstGeom>
        </p:spPr>
      </p:pic>
      <p:pic>
        <p:nvPicPr>
          <p:cNvPr id="4" name="Online Media 3" title="Secondary disclosure 2025">
            <a:hlinkClick r:id="" action="ppaction://media"/>
            <a:extLst>
              <a:ext uri="{FF2B5EF4-FFF2-40B4-BE49-F238E27FC236}">
                <a16:creationId xmlns:a16="http://schemas.microsoft.com/office/drawing/2014/main" id="{84BA9CA6-A2E5-FA30-4CF5-D9BE24F303A6}"/>
              </a:ext>
            </a:extLst>
          </p:cNvPr>
          <p:cNvPicPr>
            <a:picLocks noRot="1" noChangeAspect="1"/>
          </p:cNvPicPr>
          <p:nvPr>
            <a:videoFile r:link="rId1"/>
          </p:nvPr>
        </p:nvPicPr>
        <p:blipFill>
          <a:blip r:embed="rId8"/>
          <a:stretch>
            <a:fillRect/>
          </a:stretch>
        </p:blipFill>
        <p:spPr>
          <a:xfrm>
            <a:off x="5318448" y="1777533"/>
            <a:ext cx="6603032" cy="3720018"/>
          </a:xfrm>
          <a:prstGeom prst="rect">
            <a:avLst/>
          </a:prstGeom>
        </p:spPr>
      </p:pic>
      <p:sp>
        <p:nvSpPr>
          <p:cNvPr id="6" name="Rectangle: Rounded Corners 5">
            <a:extLst>
              <a:ext uri="{FF2B5EF4-FFF2-40B4-BE49-F238E27FC236}">
                <a16:creationId xmlns:a16="http://schemas.microsoft.com/office/drawing/2014/main" id="{229C8790-CA57-6B0E-7F4E-7FF09A8B4A25}"/>
              </a:ext>
            </a:extLst>
          </p:cNvPr>
          <p:cNvSpPr/>
          <p:nvPr/>
        </p:nvSpPr>
        <p:spPr>
          <a:xfrm>
            <a:off x="496824" y="5707670"/>
            <a:ext cx="11263928" cy="646331"/>
          </a:xfrm>
          <a:prstGeom prst="round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Trigger warning: </a:t>
            </a: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This video contains reference to physical abuse and domestic violence, which some students might find upsetting</a:t>
            </a:r>
            <a:endParaRPr kumimoji="0" lang="en-001"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072865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4D46FC2-939E-E627-521E-2D5EAE2B96C1}"/>
              </a:ext>
            </a:extLst>
          </p:cNvPr>
          <p:cNvSpPr>
            <a:spLocks noGrp="1"/>
          </p:cNvSpPr>
          <p:nvPr>
            <p:ph type="title"/>
          </p:nvPr>
        </p:nvSpPr>
        <p:spPr>
          <a:xfrm>
            <a:off x="1021528" y="1135111"/>
            <a:ext cx="4963636" cy="1843616"/>
          </a:xfrm>
        </p:spPr>
        <p:txBody>
          <a:bodyPr/>
          <a:lstStyle/>
          <a:p>
            <a:r>
              <a:rPr lang="en-GB" dirty="0">
                <a:latin typeface="Comic Sans MS" panose="030F0702030302020204" pitchFamily="66" charset="0"/>
              </a:rPr>
              <a:t>Tell us … please don’t suffer in silence or let others suffer</a:t>
            </a:r>
          </a:p>
        </p:txBody>
      </p:sp>
      <p:pic>
        <p:nvPicPr>
          <p:cNvPr id="4" name="Picture 3" descr="A screenshot of a computer screen&#10;&#10;AI-generated content may be incorrect.">
            <a:extLst>
              <a:ext uri="{FF2B5EF4-FFF2-40B4-BE49-F238E27FC236}">
                <a16:creationId xmlns:a16="http://schemas.microsoft.com/office/drawing/2014/main" id="{84C4336C-BD84-D164-133F-80FE95A152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163" y="390142"/>
            <a:ext cx="3851564" cy="6077715"/>
          </a:xfrm>
          <a:prstGeom prst="rect">
            <a:avLst/>
          </a:prstGeom>
        </p:spPr>
      </p:pic>
      <p:sp>
        <p:nvSpPr>
          <p:cNvPr id="6" name="TextBox 5">
            <a:extLst>
              <a:ext uri="{FF2B5EF4-FFF2-40B4-BE49-F238E27FC236}">
                <a16:creationId xmlns:a16="http://schemas.microsoft.com/office/drawing/2014/main" id="{EE361DB7-9D1D-C9C5-E224-41DAF82F98B0}"/>
              </a:ext>
            </a:extLst>
          </p:cNvPr>
          <p:cNvSpPr txBox="1"/>
          <p:nvPr/>
        </p:nvSpPr>
        <p:spPr>
          <a:xfrm>
            <a:off x="855273" y="3528537"/>
            <a:ext cx="6096000" cy="1928798"/>
          </a:xfrm>
          <a:prstGeom prst="rect">
            <a:avLst/>
          </a:prstGeom>
          <a:noFill/>
        </p:spPr>
        <p:txBody>
          <a:bodyPr wrap="square">
            <a:spAutoFit/>
          </a:bodyPr>
          <a:lstStyle/>
          <a:p>
            <a:pPr>
              <a:lnSpc>
                <a:spcPct val="107000"/>
              </a:lnSpc>
              <a:spcAft>
                <a:spcPts val="800"/>
              </a:spcAft>
              <a:buNone/>
            </a:pPr>
            <a:r>
              <a:rPr lang="en-GB" sz="2000" u="sng" dirty="0">
                <a:solidFill>
                  <a:srgbClr val="0000FF"/>
                </a:solidFill>
                <a:effectLst/>
                <a:latin typeface="Comic Sans MS" panose="030F0702030302020204" pitchFamily="66" charset="0"/>
                <a:ea typeface="Calibri" panose="020F0502020204030204" pitchFamily="34" charset="0"/>
                <a:hlinkClick r:id="rId3" tooltip="https://form.thesafeguardingcompany.com/f290d817-1fbc-4026-961b-73878652c317"/>
              </a:rPr>
              <a:t>https://form.thesafeguardingcompany.com/f290d817-1fbc-4026-961b-73878652c317</a:t>
            </a:r>
            <a:endParaRPr lang="en-GB" sz="2000" dirty="0">
              <a:effectLst/>
              <a:latin typeface="Calibri" panose="020F0502020204030204" pitchFamily="34" charset="0"/>
              <a:ea typeface="Calibri" panose="020F0502020204030204" pitchFamily="34" charset="0"/>
            </a:endParaRPr>
          </a:p>
          <a:p>
            <a:pPr>
              <a:lnSpc>
                <a:spcPct val="107000"/>
              </a:lnSpc>
              <a:spcAft>
                <a:spcPts val="800"/>
              </a:spcAft>
              <a:buNone/>
            </a:pPr>
            <a:r>
              <a:rPr lang="en-GB" sz="2000" dirty="0">
                <a:effectLst/>
                <a:latin typeface="Comic Sans MS" panose="030F0702030302020204" pitchFamily="66" charset="0"/>
                <a:ea typeface="Calibri" panose="020F0502020204030204" pitchFamily="34" charset="0"/>
              </a:rPr>
              <a:t> </a:t>
            </a:r>
            <a:endParaRPr lang="en-GB" sz="2000" dirty="0">
              <a:effectLst/>
              <a:latin typeface="Calibri" panose="020F0502020204030204" pitchFamily="34" charset="0"/>
              <a:ea typeface="Calibri" panose="020F0502020204030204" pitchFamily="34" charset="0"/>
            </a:endParaRPr>
          </a:p>
          <a:p>
            <a:pPr>
              <a:lnSpc>
                <a:spcPct val="107000"/>
              </a:lnSpc>
              <a:spcAft>
                <a:spcPts val="800"/>
              </a:spcAft>
              <a:buNone/>
            </a:pPr>
            <a:r>
              <a:rPr lang="en-GB" sz="2000" dirty="0">
                <a:effectLst/>
                <a:latin typeface="Comic Sans MS" panose="030F0702030302020204" pitchFamily="66" charset="0"/>
                <a:ea typeface="Calibri" panose="020F0502020204030204" pitchFamily="34" charset="0"/>
              </a:rPr>
              <a:t>The information will be shared with our safeguarding team who will intervene and support.</a:t>
            </a:r>
            <a:endParaRPr lang="en-GB" sz="20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26232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0F75CF8-F759-3D84-A3CE-7371E76EBA47}"/>
              </a:ext>
            </a:extLst>
          </p:cNvPr>
          <p:cNvSpPr>
            <a:spLocks noGrp="1"/>
          </p:cNvSpPr>
          <p:nvPr>
            <p:ph type="title"/>
          </p:nvPr>
        </p:nvSpPr>
        <p:spPr>
          <a:xfrm>
            <a:off x="775854" y="297600"/>
            <a:ext cx="10640291" cy="683173"/>
          </a:xfrm>
        </p:spPr>
        <p:txBody>
          <a:bodyPr/>
          <a:lstStyle/>
          <a:p>
            <a:r>
              <a:rPr lang="en-GB" sz="3200" dirty="0">
                <a:latin typeface="Comic Sans MS" panose="030F0702030302020204" pitchFamily="66" charset="0"/>
                <a:hlinkClick r:id="rId2"/>
              </a:rPr>
              <a:t>https://www.healthforteens.co.uk/nottinghamshire/</a:t>
            </a:r>
            <a:r>
              <a:rPr lang="en-GB" sz="3200" dirty="0">
                <a:latin typeface="Comic Sans MS" panose="030F0702030302020204" pitchFamily="66" charset="0"/>
              </a:rPr>
              <a:t> </a:t>
            </a:r>
          </a:p>
        </p:txBody>
      </p:sp>
      <p:pic>
        <p:nvPicPr>
          <p:cNvPr id="5" name="Picture 4">
            <a:extLst>
              <a:ext uri="{FF2B5EF4-FFF2-40B4-BE49-F238E27FC236}">
                <a16:creationId xmlns:a16="http://schemas.microsoft.com/office/drawing/2014/main" id="{722AA63A-E263-8337-AA7E-620FBEC99EB0}"/>
              </a:ext>
            </a:extLst>
          </p:cNvPr>
          <p:cNvPicPr>
            <a:picLocks noChangeAspect="1"/>
          </p:cNvPicPr>
          <p:nvPr/>
        </p:nvPicPr>
        <p:blipFill>
          <a:blip r:embed="rId3"/>
          <a:stretch>
            <a:fillRect/>
          </a:stretch>
        </p:blipFill>
        <p:spPr>
          <a:xfrm>
            <a:off x="263236" y="1130655"/>
            <a:ext cx="11748655" cy="5727345"/>
          </a:xfrm>
          <a:prstGeom prst="rect">
            <a:avLst/>
          </a:prstGeom>
        </p:spPr>
      </p:pic>
    </p:spTree>
    <p:extLst>
      <p:ext uri="{BB962C8B-B14F-4D97-AF65-F5344CB8AC3E}">
        <p14:creationId xmlns:p14="http://schemas.microsoft.com/office/powerpoint/2010/main" val="2241383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E40C6CA99CD7C4781602BABF3197EBF" ma:contentTypeVersion="15" ma:contentTypeDescription="Create a new document." ma:contentTypeScope="" ma:versionID="98e3a49370feedc2a792f83c312fd0f6">
  <xsd:schema xmlns:xsd="http://www.w3.org/2001/XMLSchema" xmlns:xs="http://www.w3.org/2001/XMLSchema" xmlns:p="http://schemas.microsoft.com/office/2006/metadata/properties" xmlns:ns2="22ceaa45-087e-456f-a773-8bd1b374785e" xmlns:ns3="800d17b1-c8ea-4ffa-9e26-80bf40a8719a" targetNamespace="http://schemas.microsoft.com/office/2006/metadata/properties" ma:root="true" ma:fieldsID="1fd01e6078963d26a0871cd7ccd57372" ns2:_="" ns3:_="">
    <xsd:import namespace="22ceaa45-087e-456f-a773-8bd1b374785e"/>
    <xsd:import namespace="800d17b1-c8ea-4ffa-9e26-80bf40a8719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ceaa45-087e-456f-a773-8bd1b37478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e5045d4-db37-4347-8535-e7892fe518ee"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00d17b1-c8ea-4ffa-9e26-80bf40a8719a"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2ceaa45-087e-456f-a773-8bd1b374785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55C227C-1652-4AC2-B2EB-DD067DD640ED}"/>
</file>

<file path=customXml/itemProps2.xml><?xml version="1.0" encoding="utf-8"?>
<ds:datastoreItem xmlns:ds="http://schemas.openxmlformats.org/officeDocument/2006/customXml" ds:itemID="{AC0521D8-BCC3-4501-BC26-0723D48B4E33}"/>
</file>

<file path=customXml/itemProps3.xml><?xml version="1.0" encoding="utf-8"?>
<ds:datastoreItem xmlns:ds="http://schemas.openxmlformats.org/officeDocument/2006/customXml" ds:itemID="{2D022E97-1A15-4B3B-8B4D-07C30FABBC3C}"/>
</file>

<file path=docProps/app.xml><?xml version="1.0" encoding="utf-8"?>
<Properties xmlns="http://schemas.openxmlformats.org/officeDocument/2006/extended-properties" xmlns:vt="http://schemas.openxmlformats.org/officeDocument/2006/docPropsVTypes">
  <Template>office theme</Template>
  <TotalTime>157</TotalTime>
  <Words>853</Words>
  <Application>Microsoft Office PowerPoint</Application>
  <PresentationFormat>Widescreen</PresentationFormat>
  <Paragraphs>81</Paragraphs>
  <Slides>14</Slides>
  <Notes>3</Notes>
  <HiddenSlides>0</HiddenSlides>
  <MMClips>2</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14</vt:i4>
      </vt:variant>
    </vt:vector>
  </HeadingPairs>
  <TitlesOfParts>
    <vt:vector size="29" baseType="lpstr">
      <vt:lpstr>Meiryo</vt:lpstr>
      <vt:lpstr>MS PGothic</vt:lpstr>
      <vt:lpstr>Aptos</vt:lpstr>
      <vt:lpstr>Aptos Display</vt:lpstr>
      <vt:lpstr>Arial</vt:lpstr>
      <vt:lpstr>Calibri</vt:lpstr>
      <vt:lpstr>Comic Sans MS</vt:lpstr>
      <vt:lpstr>GT America Trial Light</vt:lpstr>
      <vt:lpstr>Helvetica Light</vt:lpstr>
      <vt:lpstr>Lato</vt:lpstr>
      <vt:lpstr>Slack-Lato</vt:lpstr>
      <vt:lpstr>Webdings</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Safeguarding means …</vt:lpstr>
      <vt:lpstr>PowerPoint Presentation</vt:lpstr>
      <vt:lpstr>Examples of safeguarding concerns</vt:lpstr>
      <vt:lpstr>Listen to Ben’s experience</vt:lpstr>
      <vt:lpstr>Tell us … please don’t suffer in silence or let others suffer</vt:lpstr>
      <vt:lpstr>https://www.healthforteens.co.uk/nottinghamshire/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Alison Clark</dc:creator>
  <cp:lastModifiedBy>Alison Clark</cp:lastModifiedBy>
  <cp:revision>5</cp:revision>
  <cp:lastPrinted>2025-09-07T20:51:31Z</cp:lastPrinted>
  <dcterms:created xsi:type="dcterms:W3CDTF">2025-09-07T10:34:15Z</dcterms:created>
  <dcterms:modified xsi:type="dcterms:W3CDTF">2025-09-07T20:56:48Z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0x010100AE40C6CA99CD7C4781602BABF3197EBF</vt:lpwstr>
  </property>
</Properties>
</file>