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embedTrueTypeFonts="1" saveSubsetFonts="1" autoCompressPictures="0">
  <p:sldMasterIdLst>
    <p:sldMasterId id="2147483670" r:id="rId4"/>
    <p:sldMasterId id="2147483671" r:id="rId5"/>
  </p:sldMasterIdLst>
  <p:notesMasterIdLst>
    <p:notesMasterId r:id="rId38"/>
  </p:notesMasterIdLst>
  <p:sldIdLst>
    <p:sldId id="256" r:id="rId6"/>
    <p:sldId id="258" r:id="rId7"/>
    <p:sldId id="291" r:id="rId8"/>
    <p:sldId id="262" r:id="rId9"/>
    <p:sldId id="257" r:id="rId10"/>
    <p:sldId id="284" r:id="rId11"/>
    <p:sldId id="259" r:id="rId12"/>
    <p:sldId id="265" r:id="rId13"/>
    <p:sldId id="266" r:id="rId14"/>
    <p:sldId id="292" r:id="rId15"/>
    <p:sldId id="293" r:id="rId16"/>
    <p:sldId id="294" r:id="rId17"/>
    <p:sldId id="282" r:id="rId18"/>
    <p:sldId id="261" r:id="rId19"/>
    <p:sldId id="269" r:id="rId20"/>
    <p:sldId id="268" r:id="rId21"/>
    <p:sldId id="274" r:id="rId22"/>
    <p:sldId id="272" r:id="rId23"/>
    <p:sldId id="283" r:id="rId24"/>
    <p:sldId id="305" r:id="rId25"/>
    <p:sldId id="270" r:id="rId26"/>
    <p:sldId id="295" r:id="rId27"/>
    <p:sldId id="301" r:id="rId28"/>
    <p:sldId id="302" r:id="rId29"/>
    <p:sldId id="304" r:id="rId30"/>
    <p:sldId id="299" r:id="rId31"/>
    <p:sldId id="281" r:id="rId32"/>
    <p:sldId id="275" r:id="rId33"/>
    <p:sldId id="285" r:id="rId34"/>
    <p:sldId id="286" r:id="rId35"/>
    <p:sldId id="287" r:id="rId36"/>
    <p:sldId id="289" r:id="rId37"/>
  </p:sldIdLst>
  <p:sldSz cx="9144000" cy="6858000" type="screen4x3"/>
  <p:notesSz cx="6761163" cy="9942513"/>
  <p:embeddedFontLst>
    <p:embeddedFont>
      <p:font typeface="Century Schoolbook" panose="02040604050505020304" pitchFamily="18" charset="0"/>
      <p:regular r:id="rId39"/>
      <p:bold r:id="rId40"/>
      <p:italic r:id="rId41"/>
      <p:boldItalic r:id="rId42"/>
    </p:embeddedFont>
  </p:embeddedFontLst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03C11CC0-CA41-0F47-88A3-8587A2E21D9A}" v="731" dt="2026-03-25T15:45:17.402"/>
    <p1510:client id="{12E5B5CE-A1F6-FE88-4A4A-213357754843}" v="68" dt="2026-03-25T09:35:23.263"/>
    <p1510:client id="{57EAB694-401E-8C41-F6CC-E4B717DAB96E}" v="4" dt="2026-03-25T18:43:26.281"/>
    <p1510:client id="{6908743E-3399-41EE-AB69-78ACA54061B1}" v="5" dt="2026-03-25T11:46:20.785"/>
    <p1510:client id="{75CDEF00-FC87-3E60-1F25-C37A32A05BC2}" v="51" dt="2026-03-25T08:55:57.434"/>
    <p1510:client id="{8AE687E3-0615-457E-B9A1-43F58709D943}" v="254" dt="2026-03-25T13:53:56.897"/>
    <p1510:client id="{C0515ED5-18FF-8F11-DC61-10A6641B7EBD}" v="5" dt="2026-03-25T16:38:49.872"/>
    <p1510:client id="{FF0320A2-647C-6592-8AA9-C958C1DFEB19}" v="135" dt="2026-03-24T20:53:57.196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105" d="100"/>
          <a:sy n="105" d="100"/>
        </p:scale>
        <p:origin x="1794" y="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8.xml"/><Relationship Id="rId18" Type="http://schemas.openxmlformats.org/officeDocument/2006/relationships/slide" Target="slides/slide13.xml"/><Relationship Id="rId26" Type="http://schemas.openxmlformats.org/officeDocument/2006/relationships/slide" Target="slides/slide21.xml"/><Relationship Id="rId39" Type="http://schemas.openxmlformats.org/officeDocument/2006/relationships/font" Target="fonts/font1.fntdata"/><Relationship Id="rId21" Type="http://schemas.openxmlformats.org/officeDocument/2006/relationships/slide" Target="slides/slide16.xml"/><Relationship Id="rId34" Type="http://schemas.openxmlformats.org/officeDocument/2006/relationships/slide" Target="slides/slide29.xml"/><Relationship Id="rId42" Type="http://schemas.openxmlformats.org/officeDocument/2006/relationships/font" Target="fonts/font4.fntdata"/><Relationship Id="rId47" Type="http://schemas.microsoft.com/office/2015/10/relationships/revisionInfo" Target="revisionInfo.xml"/><Relationship Id="rId7" Type="http://schemas.openxmlformats.org/officeDocument/2006/relationships/slide" Target="slides/slide2.xml"/><Relationship Id="rId2" Type="http://schemas.openxmlformats.org/officeDocument/2006/relationships/customXml" Target="../customXml/item2.xml"/><Relationship Id="rId16" Type="http://schemas.openxmlformats.org/officeDocument/2006/relationships/slide" Target="slides/slide11.xml"/><Relationship Id="rId29" Type="http://schemas.openxmlformats.org/officeDocument/2006/relationships/slide" Target="slides/slide24.xml"/><Relationship Id="rId1" Type="http://schemas.openxmlformats.org/officeDocument/2006/relationships/customXml" Target="../customXml/item1.xml"/><Relationship Id="rId6" Type="http://schemas.openxmlformats.org/officeDocument/2006/relationships/slide" Target="slides/slide1.xml"/><Relationship Id="rId11" Type="http://schemas.openxmlformats.org/officeDocument/2006/relationships/slide" Target="slides/slide6.xml"/><Relationship Id="rId24" Type="http://schemas.openxmlformats.org/officeDocument/2006/relationships/slide" Target="slides/slide19.xml"/><Relationship Id="rId32" Type="http://schemas.openxmlformats.org/officeDocument/2006/relationships/slide" Target="slides/slide27.xml"/><Relationship Id="rId37" Type="http://schemas.openxmlformats.org/officeDocument/2006/relationships/slide" Target="slides/slide32.xml"/><Relationship Id="rId40" Type="http://schemas.openxmlformats.org/officeDocument/2006/relationships/font" Target="fonts/font2.fntdata"/><Relationship Id="rId45" Type="http://schemas.openxmlformats.org/officeDocument/2006/relationships/theme" Target="theme/theme1.xml"/><Relationship Id="rId5" Type="http://schemas.openxmlformats.org/officeDocument/2006/relationships/slideMaster" Target="slideMasters/slideMaster2.xml"/><Relationship Id="rId15" Type="http://schemas.openxmlformats.org/officeDocument/2006/relationships/slide" Target="slides/slide10.xml"/><Relationship Id="rId23" Type="http://schemas.openxmlformats.org/officeDocument/2006/relationships/slide" Target="slides/slide18.xml"/><Relationship Id="rId28" Type="http://schemas.openxmlformats.org/officeDocument/2006/relationships/slide" Target="slides/slide23.xml"/><Relationship Id="rId36" Type="http://schemas.openxmlformats.org/officeDocument/2006/relationships/slide" Target="slides/slide31.xml"/><Relationship Id="rId10" Type="http://schemas.openxmlformats.org/officeDocument/2006/relationships/slide" Target="slides/slide5.xml"/><Relationship Id="rId19" Type="http://schemas.openxmlformats.org/officeDocument/2006/relationships/slide" Target="slides/slide14.xml"/><Relationship Id="rId31" Type="http://schemas.openxmlformats.org/officeDocument/2006/relationships/slide" Target="slides/slide26.xml"/><Relationship Id="rId44" Type="http://schemas.openxmlformats.org/officeDocument/2006/relationships/viewProps" Target="view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4.xml"/><Relationship Id="rId14" Type="http://schemas.openxmlformats.org/officeDocument/2006/relationships/slide" Target="slides/slide9.xml"/><Relationship Id="rId22" Type="http://schemas.openxmlformats.org/officeDocument/2006/relationships/slide" Target="slides/slide17.xml"/><Relationship Id="rId27" Type="http://schemas.openxmlformats.org/officeDocument/2006/relationships/slide" Target="slides/slide22.xml"/><Relationship Id="rId30" Type="http://schemas.openxmlformats.org/officeDocument/2006/relationships/slide" Target="slides/slide25.xml"/><Relationship Id="rId35" Type="http://schemas.openxmlformats.org/officeDocument/2006/relationships/slide" Target="slides/slide30.xml"/><Relationship Id="rId43" Type="http://schemas.openxmlformats.org/officeDocument/2006/relationships/presProps" Target="presProps.xml"/><Relationship Id="rId8" Type="http://schemas.openxmlformats.org/officeDocument/2006/relationships/slide" Target="slides/slide3.xml"/><Relationship Id="rId3" Type="http://schemas.openxmlformats.org/officeDocument/2006/relationships/customXml" Target="../customXml/item3.xml"/><Relationship Id="rId12" Type="http://schemas.openxmlformats.org/officeDocument/2006/relationships/slide" Target="slides/slide7.xml"/><Relationship Id="rId17" Type="http://schemas.openxmlformats.org/officeDocument/2006/relationships/slide" Target="slides/slide12.xml"/><Relationship Id="rId25" Type="http://schemas.openxmlformats.org/officeDocument/2006/relationships/slide" Target="slides/slide20.xml"/><Relationship Id="rId33" Type="http://schemas.openxmlformats.org/officeDocument/2006/relationships/slide" Target="slides/slide28.xml"/><Relationship Id="rId38" Type="http://schemas.openxmlformats.org/officeDocument/2006/relationships/notesMaster" Target="notesMasters/notesMaster1.xml"/><Relationship Id="rId46" Type="http://schemas.openxmlformats.org/officeDocument/2006/relationships/tableStyles" Target="tableStyles.xml"/><Relationship Id="rId20" Type="http://schemas.openxmlformats.org/officeDocument/2006/relationships/slide" Target="slides/slide15.xml"/><Relationship Id="rId41" Type="http://schemas.openxmlformats.org/officeDocument/2006/relationships/font" Target="fonts/font3.fntdata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>
            <a:spLocks noGrp="1" noRot="1" noChangeAspect="1"/>
          </p:cNvSpPr>
          <p:nvPr>
            <p:ph type="sldImg" idx="2"/>
          </p:nvPr>
        </p:nvSpPr>
        <p:spPr>
          <a:xfrm>
            <a:off x="1127075" y="745675"/>
            <a:ext cx="4507650" cy="3728425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" name="Google Shape;4;n"/>
          <p:cNvSpPr txBox="1">
            <a:spLocks noGrp="1"/>
          </p:cNvSpPr>
          <p:nvPr>
            <p:ph type="body" idx="1"/>
          </p:nvPr>
        </p:nvSpPr>
        <p:spPr>
          <a:xfrm>
            <a:off x="676100" y="4722675"/>
            <a:ext cx="5408900" cy="4474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marL="914400" lvl="1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marL="1371600" lvl="2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marL="1828800" lvl="3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marL="2286000" lvl="4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marL="2743200" lvl="5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marL="3200400" lvl="6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marL="3657600" lvl="7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marL="4114800" lvl="8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5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6" name="Google Shape;156;g5218f03228_0_0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4588" y="1243013"/>
            <a:ext cx="4471987" cy="3355975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157" name="Google Shape;157;g5218f03228_0_0:notes"/>
          <p:cNvSpPr txBox="1">
            <a:spLocks noGrp="1"/>
          </p:cNvSpPr>
          <p:nvPr>
            <p:ph type="body" idx="1"/>
          </p:nvPr>
        </p:nvSpPr>
        <p:spPr>
          <a:xfrm>
            <a:off x="676115" y="4784828"/>
            <a:ext cx="5409000" cy="3915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58" name="Google Shape;158;g5218f03228_0_0:notes"/>
          <p:cNvSpPr txBox="1">
            <a:spLocks noGrp="1"/>
          </p:cNvSpPr>
          <p:nvPr>
            <p:ph type="sldNum" idx="12"/>
          </p:nvPr>
        </p:nvSpPr>
        <p:spPr>
          <a:xfrm>
            <a:off x="3829754" y="9443650"/>
            <a:ext cx="2929800" cy="498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>
                <a:solidFill>
                  <a:srgbClr val="000000"/>
                </a:solidFill>
              </a:rPr>
              <a:t>1</a:t>
            </a:fld>
            <a:endParaRPr>
              <a:solidFill>
                <a:srgbClr val="000000"/>
              </a:solidFill>
            </a:endParaRP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7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" name="Google Shape;174;g5218f03228_0_308:notes"/>
          <p:cNvSpPr>
            <a:spLocks noGrp="1" noRot="1" noChangeAspect="1"/>
          </p:cNvSpPr>
          <p:nvPr>
            <p:ph type="sldImg" idx="2"/>
          </p:nvPr>
        </p:nvSpPr>
        <p:spPr>
          <a:xfrm>
            <a:off x="1352230" y="1242813"/>
            <a:ext cx="4056600" cy="33555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175" name="Google Shape;175;g5218f03228_0_308:notes"/>
          <p:cNvSpPr txBox="1">
            <a:spLocks noGrp="1"/>
          </p:cNvSpPr>
          <p:nvPr>
            <p:ph type="body" idx="1"/>
          </p:nvPr>
        </p:nvSpPr>
        <p:spPr>
          <a:xfrm>
            <a:off x="676115" y="4784828"/>
            <a:ext cx="5409000" cy="3915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76" name="Google Shape;176;g5218f03228_0_308:notes"/>
          <p:cNvSpPr txBox="1">
            <a:spLocks noGrp="1"/>
          </p:cNvSpPr>
          <p:nvPr>
            <p:ph type="sldNum" idx="12"/>
          </p:nvPr>
        </p:nvSpPr>
        <p:spPr>
          <a:xfrm>
            <a:off x="3829754" y="9443650"/>
            <a:ext cx="2929800" cy="498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>
                <a:solidFill>
                  <a:srgbClr val="000000"/>
                </a:solidFill>
              </a:rPr>
              <a:t>2</a:t>
            </a:fld>
            <a:endParaRPr>
              <a:solidFill>
                <a:srgbClr val="000000"/>
              </a:solidFill>
            </a:endParaRPr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896938" y="746125"/>
            <a:ext cx="4967287" cy="372745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7FE5022-3E2A-477B-8AEE-AA2D91854264}" type="slidenum">
              <a:rPr lang="en-GB" smtClean="0"/>
              <a:t>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77353684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29">
          <a:extLst>
            <a:ext uri="{FF2B5EF4-FFF2-40B4-BE49-F238E27FC236}">
              <a16:creationId xmlns:a16="http://schemas.microsoft.com/office/drawing/2014/main" id="{519C4B7F-1EE6-6E78-3BB0-00E078B11F2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0" name="Google Shape;230;g4d27d5e779_0_0:notes">
            <a:extLst>
              <a:ext uri="{FF2B5EF4-FFF2-40B4-BE49-F238E27FC236}">
                <a16:creationId xmlns:a16="http://schemas.microsoft.com/office/drawing/2014/main" id="{1F4DE2B2-FE0C-F98F-4974-02F1CFADBA43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1352230" y="1242813"/>
            <a:ext cx="4056600" cy="33555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231" name="Google Shape;231;g4d27d5e779_0_0:notes">
            <a:extLst>
              <a:ext uri="{FF2B5EF4-FFF2-40B4-BE49-F238E27FC236}">
                <a16:creationId xmlns:a16="http://schemas.microsoft.com/office/drawing/2014/main" id="{A4126415-7ED8-FD5F-70B2-D77E6FC27F93}"/>
              </a:ext>
            </a:extLst>
          </p:cNvPr>
          <p:cNvSpPr txBox="1">
            <a:spLocks noGrp="1"/>
          </p:cNvSpPr>
          <p:nvPr>
            <p:ph type="body" idx="1"/>
          </p:nvPr>
        </p:nvSpPr>
        <p:spPr>
          <a:xfrm>
            <a:off x="676115" y="4784828"/>
            <a:ext cx="5409000" cy="3915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32" name="Google Shape;232;g4d27d5e779_0_0:notes">
            <a:extLst>
              <a:ext uri="{FF2B5EF4-FFF2-40B4-BE49-F238E27FC236}">
                <a16:creationId xmlns:a16="http://schemas.microsoft.com/office/drawing/2014/main" id="{F161D34B-186A-81C7-4DE0-8E805BBCE3FF}"/>
              </a:ext>
            </a:extLst>
          </p:cNvPr>
          <p:cNvSpPr txBox="1">
            <a:spLocks noGrp="1"/>
          </p:cNvSpPr>
          <p:nvPr>
            <p:ph type="sldNum" idx="12"/>
          </p:nvPr>
        </p:nvSpPr>
        <p:spPr>
          <a:xfrm>
            <a:off x="3829754" y="9443650"/>
            <a:ext cx="2929800" cy="498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>
                <a:solidFill>
                  <a:srgbClr val="000000"/>
                </a:solidFill>
              </a:rPr>
              <a:t>13</a:t>
            </a:fld>
            <a:endParaRPr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64695349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0" name="Google Shape;230;g4d27d5e779_0_0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4588" y="1243013"/>
            <a:ext cx="4471987" cy="3355975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231" name="Google Shape;231;g4d27d5e779_0_0:notes"/>
          <p:cNvSpPr txBox="1">
            <a:spLocks noGrp="1"/>
          </p:cNvSpPr>
          <p:nvPr>
            <p:ph type="body" idx="1"/>
          </p:nvPr>
        </p:nvSpPr>
        <p:spPr>
          <a:xfrm>
            <a:off x="676115" y="4784828"/>
            <a:ext cx="5409000" cy="3915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32" name="Google Shape;232;g4d27d5e779_0_0:notes"/>
          <p:cNvSpPr txBox="1">
            <a:spLocks noGrp="1"/>
          </p:cNvSpPr>
          <p:nvPr>
            <p:ph type="sldNum" idx="12"/>
          </p:nvPr>
        </p:nvSpPr>
        <p:spPr>
          <a:xfrm>
            <a:off x="3829754" y="9443650"/>
            <a:ext cx="2929800" cy="498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>
                <a:solidFill>
                  <a:srgbClr val="000000"/>
                </a:solidFill>
              </a:rPr>
              <a:t>14</a:t>
            </a:fld>
            <a:endParaRPr>
              <a:solidFill>
                <a:srgbClr val="000000"/>
              </a:solidFill>
            </a:endParaRPr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4" name="Google Shape;324;g5218f03228_6_2:notes"/>
          <p:cNvSpPr txBox="1">
            <a:spLocks noGrp="1"/>
          </p:cNvSpPr>
          <p:nvPr>
            <p:ph type="body" idx="1"/>
          </p:nvPr>
        </p:nvSpPr>
        <p:spPr>
          <a:xfrm>
            <a:off x="676100" y="4722675"/>
            <a:ext cx="5409000" cy="4474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25" name="Google Shape;325;g5218f03228_6_2:notes"/>
          <p:cNvSpPr>
            <a:spLocks noGrp="1" noRot="1" noChangeAspect="1"/>
          </p:cNvSpPr>
          <p:nvPr>
            <p:ph type="sldImg" idx="2"/>
          </p:nvPr>
        </p:nvSpPr>
        <p:spPr>
          <a:xfrm>
            <a:off x="896938" y="746125"/>
            <a:ext cx="4968875" cy="372745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5" name="Google Shape;315;p4:notes"/>
          <p:cNvSpPr txBox="1">
            <a:spLocks noGrp="1"/>
          </p:cNvSpPr>
          <p:nvPr>
            <p:ph type="body" idx="1"/>
          </p:nvPr>
        </p:nvSpPr>
        <p:spPr>
          <a:xfrm>
            <a:off x="676100" y="4722675"/>
            <a:ext cx="5408900" cy="4474125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16" name="Google Shape;316;p4:notes"/>
          <p:cNvSpPr>
            <a:spLocks noGrp="1" noRot="1" noChangeAspect="1"/>
          </p:cNvSpPr>
          <p:nvPr>
            <p:ph type="sldImg" idx="2"/>
          </p:nvPr>
        </p:nvSpPr>
        <p:spPr>
          <a:xfrm>
            <a:off x="896938" y="746125"/>
            <a:ext cx="4967287" cy="372745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7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6" name="Google Shape;376;g543b92b624_1_8:notes"/>
          <p:cNvSpPr txBox="1">
            <a:spLocks noGrp="1"/>
          </p:cNvSpPr>
          <p:nvPr>
            <p:ph type="body" idx="1"/>
          </p:nvPr>
        </p:nvSpPr>
        <p:spPr>
          <a:xfrm>
            <a:off x="676100" y="4722675"/>
            <a:ext cx="5409000" cy="4474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77" name="Google Shape;377;g543b92b624_1_8:notes"/>
          <p:cNvSpPr>
            <a:spLocks noGrp="1" noRot="1" noChangeAspect="1"/>
          </p:cNvSpPr>
          <p:nvPr>
            <p:ph type="sldImg" idx="2"/>
          </p:nvPr>
        </p:nvSpPr>
        <p:spPr>
          <a:xfrm>
            <a:off x="896938" y="746125"/>
            <a:ext cx="4968875" cy="372745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5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7" name="Google Shape;357;g5218f03228_2_9:notes"/>
          <p:cNvSpPr txBox="1">
            <a:spLocks noGrp="1"/>
          </p:cNvSpPr>
          <p:nvPr>
            <p:ph type="body" idx="1"/>
          </p:nvPr>
        </p:nvSpPr>
        <p:spPr>
          <a:xfrm>
            <a:off x="676100" y="4722675"/>
            <a:ext cx="5409000" cy="4474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58" name="Google Shape;358;g5218f03228_2_9:notes"/>
          <p:cNvSpPr>
            <a:spLocks noGrp="1" noRot="1" noChangeAspect="1"/>
          </p:cNvSpPr>
          <p:nvPr>
            <p:ph type="sldImg" idx="2"/>
          </p:nvPr>
        </p:nvSpPr>
        <p:spPr>
          <a:xfrm>
            <a:off x="896938" y="746125"/>
            <a:ext cx="4968875" cy="372745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97">
          <a:extLst>
            <a:ext uri="{FF2B5EF4-FFF2-40B4-BE49-F238E27FC236}">
              <a16:creationId xmlns:a16="http://schemas.microsoft.com/office/drawing/2014/main" id="{D5FF9A7A-5F60-803B-3128-FECCE8E291F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8" name="Google Shape;298;g5218f03228_2_0:notes">
            <a:extLst>
              <a:ext uri="{FF2B5EF4-FFF2-40B4-BE49-F238E27FC236}">
                <a16:creationId xmlns:a16="http://schemas.microsoft.com/office/drawing/2014/main" id="{5CB1C61E-D3EB-B2E2-9E51-1BB58CD4FC3C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1144588" y="1243013"/>
            <a:ext cx="4471987" cy="3355975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299" name="Google Shape;299;g5218f03228_2_0:notes">
            <a:extLst>
              <a:ext uri="{FF2B5EF4-FFF2-40B4-BE49-F238E27FC236}">
                <a16:creationId xmlns:a16="http://schemas.microsoft.com/office/drawing/2014/main" id="{8EE06F55-4805-9CE7-4E5D-6608A4660FAC}"/>
              </a:ext>
            </a:extLst>
          </p:cNvPr>
          <p:cNvSpPr txBox="1">
            <a:spLocks noGrp="1"/>
          </p:cNvSpPr>
          <p:nvPr>
            <p:ph type="body" idx="1"/>
          </p:nvPr>
        </p:nvSpPr>
        <p:spPr>
          <a:xfrm>
            <a:off x="676115" y="4784828"/>
            <a:ext cx="5409000" cy="3915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00" name="Google Shape;300;g5218f03228_2_0:notes">
            <a:extLst>
              <a:ext uri="{FF2B5EF4-FFF2-40B4-BE49-F238E27FC236}">
                <a16:creationId xmlns:a16="http://schemas.microsoft.com/office/drawing/2014/main" id="{09433C33-274E-29C7-C76B-2490C7699255}"/>
              </a:ext>
            </a:extLst>
          </p:cNvPr>
          <p:cNvSpPr txBox="1">
            <a:spLocks noGrp="1"/>
          </p:cNvSpPr>
          <p:nvPr>
            <p:ph type="sldNum" idx="12"/>
          </p:nvPr>
        </p:nvSpPr>
        <p:spPr>
          <a:xfrm>
            <a:off x="3829754" y="9443650"/>
            <a:ext cx="2929800" cy="498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>
                <a:solidFill>
                  <a:srgbClr val="000000"/>
                </a:solidFill>
              </a:rPr>
              <a:t>19</a:t>
            </a:fld>
            <a:endParaRPr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53944072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56">
          <a:extLst>
            <a:ext uri="{FF2B5EF4-FFF2-40B4-BE49-F238E27FC236}">
              <a16:creationId xmlns:a16="http://schemas.microsoft.com/office/drawing/2014/main" id="{6058B8CC-2ADD-44DF-A66E-7D823AFC120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7" name="Google Shape;357;g5218f03228_2_9:notes">
            <a:extLst>
              <a:ext uri="{FF2B5EF4-FFF2-40B4-BE49-F238E27FC236}">
                <a16:creationId xmlns:a16="http://schemas.microsoft.com/office/drawing/2014/main" id="{DA2619E0-0293-24B0-1E1E-D2FD6962C1B7}"/>
              </a:ext>
            </a:extLst>
          </p:cNvPr>
          <p:cNvSpPr txBox="1">
            <a:spLocks noGrp="1"/>
          </p:cNvSpPr>
          <p:nvPr>
            <p:ph type="body" idx="1"/>
          </p:nvPr>
        </p:nvSpPr>
        <p:spPr>
          <a:xfrm>
            <a:off x="676100" y="4722675"/>
            <a:ext cx="5409000" cy="4474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58" name="Google Shape;358;g5218f03228_2_9:notes">
            <a:extLst>
              <a:ext uri="{FF2B5EF4-FFF2-40B4-BE49-F238E27FC236}">
                <a16:creationId xmlns:a16="http://schemas.microsoft.com/office/drawing/2014/main" id="{4DDCD079-02DF-BAC0-A069-1D5A4EF58401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896938" y="746125"/>
            <a:ext cx="4968875" cy="372745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3187791033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3" name="Google Shape;333;g5218f03228_0_215:notes"/>
          <p:cNvSpPr>
            <a:spLocks noGrp="1" noRot="1" noChangeAspect="1"/>
          </p:cNvSpPr>
          <p:nvPr>
            <p:ph type="sldImg" idx="2"/>
          </p:nvPr>
        </p:nvSpPr>
        <p:spPr>
          <a:xfrm>
            <a:off x="1352230" y="1242813"/>
            <a:ext cx="4056600" cy="33555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334" name="Google Shape;334;g5218f03228_0_215:notes"/>
          <p:cNvSpPr txBox="1">
            <a:spLocks noGrp="1"/>
          </p:cNvSpPr>
          <p:nvPr>
            <p:ph type="body" idx="1"/>
          </p:nvPr>
        </p:nvSpPr>
        <p:spPr>
          <a:xfrm>
            <a:off x="676115" y="4784828"/>
            <a:ext cx="5409000" cy="3915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35" name="Google Shape;335;g5218f03228_0_215:notes"/>
          <p:cNvSpPr txBox="1">
            <a:spLocks noGrp="1"/>
          </p:cNvSpPr>
          <p:nvPr>
            <p:ph type="sldNum" idx="12"/>
          </p:nvPr>
        </p:nvSpPr>
        <p:spPr>
          <a:xfrm>
            <a:off x="3829754" y="9443650"/>
            <a:ext cx="2929800" cy="498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>
                <a:solidFill>
                  <a:srgbClr val="000000"/>
                </a:solidFill>
              </a:rPr>
              <a:t>21</a:t>
            </a:fld>
            <a:endParaRPr>
              <a:solidFill>
                <a:srgbClr val="000000"/>
              </a:solidFill>
            </a:endParaRPr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97">
          <a:extLst>
            <a:ext uri="{FF2B5EF4-FFF2-40B4-BE49-F238E27FC236}">
              <a16:creationId xmlns:a16="http://schemas.microsoft.com/office/drawing/2014/main" id="{E939C4AC-7144-125C-2512-810826A67B8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8" name="Google Shape;298;g5218f03228_2_0:notes">
            <a:extLst>
              <a:ext uri="{FF2B5EF4-FFF2-40B4-BE49-F238E27FC236}">
                <a16:creationId xmlns:a16="http://schemas.microsoft.com/office/drawing/2014/main" id="{C39695F9-4BE0-84BE-2A9F-2E03E86E3FB2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1144588" y="1243013"/>
            <a:ext cx="4471987" cy="3355975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299" name="Google Shape;299;g5218f03228_2_0:notes">
            <a:extLst>
              <a:ext uri="{FF2B5EF4-FFF2-40B4-BE49-F238E27FC236}">
                <a16:creationId xmlns:a16="http://schemas.microsoft.com/office/drawing/2014/main" id="{F862A6B2-8D37-CB74-0D69-54947DEE3CBF}"/>
              </a:ext>
            </a:extLst>
          </p:cNvPr>
          <p:cNvSpPr txBox="1">
            <a:spLocks noGrp="1"/>
          </p:cNvSpPr>
          <p:nvPr>
            <p:ph type="body" idx="1"/>
          </p:nvPr>
        </p:nvSpPr>
        <p:spPr>
          <a:xfrm>
            <a:off x="676115" y="4784828"/>
            <a:ext cx="5409000" cy="3915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00" name="Google Shape;300;g5218f03228_2_0:notes">
            <a:extLst>
              <a:ext uri="{FF2B5EF4-FFF2-40B4-BE49-F238E27FC236}">
                <a16:creationId xmlns:a16="http://schemas.microsoft.com/office/drawing/2014/main" id="{9DAA69D8-2602-D5BB-621E-B6CCFED6C24F}"/>
              </a:ext>
            </a:extLst>
          </p:cNvPr>
          <p:cNvSpPr txBox="1">
            <a:spLocks noGrp="1"/>
          </p:cNvSpPr>
          <p:nvPr>
            <p:ph type="sldNum" idx="12"/>
          </p:nvPr>
        </p:nvSpPr>
        <p:spPr>
          <a:xfrm>
            <a:off x="3829754" y="9443650"/>
            <a:ext cx="2929800" cy="498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>
                <a:solidFill>
                  <a:srgbClr val="000000"/>
                </a:solidFill>
              </a:rPr>
              <a:t>22</a:t>
            </a:fld>
            <a:endParaRPr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44174915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97">
          <a:extLst>
            <a:ext uri="{FF2B5EF4-FFF2-40B4-BE49-F238E27FC236}">
              <a16:creationId xmlns:a16="http://schemas.microsoft.com/office/drawing/2014/main" id="{EA4B271B-262C-2EF3-0F19-04E809C9017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8" name="Google Shape;298;g5218f03228_2_0:notes">
            <a:extLst>
              <a:ext uri="{FF2B5EF4-FFF2-40B4-BE49-F238E27FC236}">
                <a16:creationId xmlns:a16="http://schemas.microsoft.com/office/drawing/2014/main" id="{D5C273EE-81D0-B749-95B0-247B30FEECF0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1144588" y="1243013"/>
            <a:ext cx="4471987" cy="3355975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299" name="Google Shape;299;g5218f03228_2_0:notes">
            <a:extLst>
              <a:ext uri="{FF2B5EF4-FFF2-40B4-BE49-F238E27FC236}">
                <a16:creationId xmlns:a16="http://schemas.microsoft.com/office/drawing/2014/main" id="{065B5CE4-5409-4733-A67E-29841D9B3575}"/>
              </a:ext>
            </a:extLst>
          </p:cNvPr>
          <p:cNvSpPr txBox="1">
            <a:spLocks noGrp="1"/>
          </p:cNvSpPr>
          <p:nvPr>
            <p:ph type="body" idx="1"/>
          </p:nvPr>
        </p:nvSpPr>
        <p:spPr>
          <a:xfrm>
            <a:off x="676115" y="4784828"/>
            <a:ext cx="5409000" cy="3915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00" name="Google Shape;300;g5218f03228_2_0:notes">
            <a:extLst>
              <a:ext uri="{FF2B5EF4-FFF2-40B4-BE49-F238E27FC236}">
                <a16:creationId xmlns:a16="http://schemas.microsoft.com/office/drawing/2014/main" id="{5C9B991C-4839-6E96-CB04-917160EA6737}"/>
              </a:ext>
            </a:extLst>
          </p:cNvPr>
          <p:cNvSpPr txBox="1">
            <a:spLocks noGrp="1"/>
          </p:cNvSpPr>
          <p:nvPr>
            <p:ph type="sldNum" idx="12"/>
          </p:nvPr>
        </p:nvSpPr>
        <p:spPr>
          <a:xfrm>
            <a:off x="3829754" y="9443650"/>
            <a:ext cx="2929800" cy="498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>
                <a:solidFill>
                  <a:srgbClr val="000000"/>
                </a:solidFill>
              </a:rPr>
              <a:t>26</a:t>
            </a:fld>
            <a:endParaRPr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38702514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97">
          <a:extLst>
            <a:ext uri="{FF2B5EF4-FFF2-40B4-BE49-F238E27FC236}">
              <a16:creationId xmlns:a16="http://schemas.microsoft.com/office/drawing/2014/main" id="{BE761FD1-FDCF-ADA4-0A83-D98836118F7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8" name="Google Shape;298;g5218f03228_2_0:notes">
            <a:extLst>
              <a:ext uri="{FF2B5EF4-FFF2-40B4-BE49-F238E27FC236}">
                <a16:creationId xmlns:a16="http://schemas.microsoft.com/office/drawing/2014/main" id="{78817857-590A-5639-7D2A-71082BBD010B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1352230" y="1242813"/>
            <a:ext cx="4056600" cy="33555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299" name="Google Shape;299;g5218f03228_2_0:notes">
            <a:extLst>
              <a:ext uri="{FF2B5EF4-FFF2-40B4-BE49-F238E27FC236}">
                <a16:creationId xmlns:a16="http://schemas.microsoft.com/office/drawing/2014/main" id="{B35300B0-F752-92FF-BE02-8A69AB27E641}"/>
              </a:ext>
            </a:extLst>
          </p:cNvPr>
          <p:cNvSpPr txBox="1">
            <a:spLocks noGrp="1"/>
          </p:cNvSpPr>
          <p:nvPr>
            <p:ph type="body" idx="1"/>
          </p:nvPr>
        </p:nvSpPr>
        <p:spPr>
          <a:xfrm>
            <a:off x="676115" y="4784828"/>
            <a:ext cx="5409000" cy="3915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00" name="Google Shape;300;g5218f03228_2_0:notes">
            <a:extLst>
              <a:ext uri="{FF2B5EF4-FFF2-40B4-BE49-F238E27FC236}">
                <a16:creationId xmlns:a16="http://schemas.microsoft.com/office/drawing/2014/main" id="{601AFE4D-07C6-F3F8-8D53-FB7DF7E76507}"/>
              </a:ext>
            </a:extLst>
          </p:cNvPr>
          <p:cNvSpPr txBox="1">
            <a:spLocks noGrp="1"/>
          </p:cNvSpPr>
          <p:nvPr>
            <p:ph type="sldNum" idx="12"/>
          </p:nvPr>
        </p:nvSpPr>
        <p:spPr>
          <a:xfrm>
            <a:off x="3829754" y="9443650"/>
            <a:ext cx="2929800" cy="498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>
                <a:solidFill>
                  <a:srgbClr val="000000"/>
                </a:solidFill>
              </a:rPr>
              <a:t>27</a:t>
            </a:fld>
            <a:endParaRPr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70174702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8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" name="Google Shape;389;g7f1e955fe8_0_6:notes"/>
          <p:cNvSpPr>
            <a:spLocks noGrp="1" noRot="1" noChangeAspect="1"/>
          </p:cNvSpPr>
          <p:nvPr>
            <p:ph type="sldImg" idx="2"/>
          </p:nvPr>
        </p:nvSpPr>
        <p:spPr>
          <a:xfrm>
            <a:off x="896938" y="746125"/>
            <a:ext cx="4968875" cy="372745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90" name="Google Shape;390;g7f1e955fe8_0_6:notes"/>
          <p:cNvSpPr txBox="1">
            <a:spLocks noGrp="1"/>
          </p:cNvSpPr>
          <p:nvPr>
            <p:ph type="body" idx="1"/>
          </p:nvPr>
        </p:nvSpPr>
        <p:spPr>
          <a:xfrm>
            <a:off x="676100" y="4722675"/>
            <a:ext cx="5409000" cy="4474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88">
          <a:extLst>
            <a:ext uri="{FF2B5EF4-FFF2-40B4-BE49-F238E27FC236}">
              <a16:creationId xmlns:a16="http://schemas.microsoft.com/office/drawing/2014/main" id="{3233E8C1-82A6-E049-22C3-04F0F40A17B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" name="Google Shape;389;g7f1e955fe8_0_6:notes">
            <a:extLst>
              <a:ext uri="{FF2B5EF4-FFF2-40B4-BE49-F238E27FC236}">
                <a16:creationId xmlns:a16="http://schemas.microsoft.com/office/drawing/2014/main" id="{03BACFAB-75CA-BC51-3A9C-EE3CEE43734F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896938" y="746125"/>
            <a:ext cx="4968875" cy="372745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90" name="Google Shape;390;g7f1e955fe8_0_6:notes">
            <a:extLst>
              <a:ext uri="{FF2B5EF4-FFF2-40B4-BE49-F238E27FC236}">
                <a16:creationId xmlns:a16="http://schemas.microsoft.com/office/drawing/2014/main" id="{8EF9EA15-4C5E-E4C6-984D-3674978BCF8A}"/>
              </a:ext>
            </a:extLst>
          </p:cNvPr>
          <p:cNvSpPr txBox="1">
            <a:spLocks noGrp="1"/>
          </p:cNvSpPr>
          <p:nvPr>
            <p:ph type="body" idx="1"/>
          </p:nvPr>
        </p:nvSpPr>
        <p:spPr>
          <a:xfrm>
            <a:off x="676100" y="4722675"/>
            <a:ext cx="5409000" cy="4474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1969413608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97">
          <a:extLst>
            <a:ext uri="{FF2B5EF4-FFF2-40B4-BE49-F238E27FC236}">
              <a16:creationId xmlns:a16="http://schemas.microsoft.com/office/drawing/2014/main" id="{F299CFAD-57EE-0F10-90B7-8B71C406845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8" name="Google Shape;398;g7f27c2732a_0_9:notes">
            <a:extLst>
              <a:ext uri="{FF2B5EF4-FFF2-40B4-BE49-F238E27FC236}">
                <a16:creationId xmlns:a16="http://schemas.microsoft.com/office/drawing/2014/main" id="{1710EF0D-BF03-FD8D-DD7A-F3164E38A37A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896938" y="746125"/>
            <a:ext cx="4968875" cy="372745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99" name="Google Shape;399;g7f27c2732a_0_9:notes">
            <a:extLst>
              <a:ext uri="{FF2B5EF4-FFF2-40B4-BE49-F238E27FC236}">
                <a16:creationId xmlns:a16="http://schemas.microsoft.com/office/drawing/2014/main" id="{29925F2B-04A2-A329-D138-BF32E11C9837}"/>
              </a:ext>
            </a:extLst>
          </p:cNvPr>
          <p:cNvSpPr txBox="1">
            <a:spLocks noGrp="1"/>
          </p:cNvSpPr>
          <p:nvPr>
            <p:ph type="body" idx="1"/>
          </p:nvPr>
        </p:nvSpPr>
        <p:spPr>
          <a:xfrm>
            <a:off x="676100" y="4722675"/>
            <a:ext cx="5409000" cy="4474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2976887016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97">
          <a:extLst>
            <a:ext uri="{FF2B5EF4-FFF2-40B4-BE49-F238E27FC236}">
              <a16:creationId xmlns:a16="http://schemas.microsoft.com/office/drawing/2014/main" id="{08363F44-0ED5-9980-8E6D-C01F1C6A19F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8" name="Google Shape;398;g7f27c2732a_0_9:notes">
            <a:extLst>
              <a:ext uri="{FF2B5EF4-FFF2-40B4-BE49-F238E27FC236}">
                <a16:creationId xmlns:a16="http://schemas.microsoft.com/office/drawing/2014/main" id="{C4B604AE-106E-D6F4-C87E-43D18D871A38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896938" y="746125"/>
            <a:ext cx="4968875" cy="372745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99" name="Google Shape;399;g7f27c2732a_0_9:notes">
            <a:extLst>
              <a:ext uri="{FF2B5EF4-FFF2-40B4-BE49-F238E27FC236}">
                <a16:creationId xmlns:a16="http://schemas.microsoft.com/office/drawing/2014/main" id="{FE0BF91D-DE69-598D-1619-34EB78C4E406}"/>
              </a:ext>
            </a:extLst>
          </p:cNvPr>
          <p:cNvSpPr txBox="1">
            <a:spLocks noGrp="1"/>
          </p:cNvSpPr>
          <p:nvPr>
            <p:ph type="body" idx="1"/>
          </p:nvPr>
        </p:nvSpPr>
        <p:spPr>
          <a:xfrm>
            <a:off x="676100" y="4722675"/>
            <a:ext cx="5409000" cy="4474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2585421671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97">
          <a:extLst>
            <a:ext uri="{FF2B5EF4-FFF2-40B4-BE49-F238E27FC236}">
              <a16:creationId xmlns:a16="http://schemas.microsoft.com/office/drawing/2014/main" id="{35DE86A1-674E-88A7-D05F-DAA0044302B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8" name="Google Shape;398;g7f27c2732a_0_9:notes">
            <a:extLst>
              <a:ext uri="{FF2B5EF4-FFF2-40B4-BE49-F238E27FC236}">
                <a16:creationId xmlns:a16="http://schemas.microsoft.com/office/drawing/2014/main" id="{660A3A1B-E569-9824-723E-99F9474B6C02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896938" y="746125"/>
            <a:ext cx="4968875" cy="372745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99" name="Google Shape;399;g7f27c2732a_0_9:notes">
            <a:extLst>
              <a:ext uri="{FF2B5EF4-FFF2-40B4-BE49-F238E27FC236}">
                <a16:creationId xmlns:a16="http://schemas.microsoft.com/office/drawing/2014/main" id="{62FA81BD-C155-5105-9DB0-200BA2B96714}"/>
              </a:ext>
            </a:extLst>
          </p:cNvPr>
          <p:cNvSpPr txBox="1">
            <a:spLocks noGrp="1"/>
          </p:cNvSpPr>
          <p:nvPr>
            <p:ph type="body" idx="1"/>
          </p:nvPr>
        </p:nvSpPr>
        <p:spPr>
          <a:xfrm>
            <a:off x="676100" y="4722675"/>
            <a:ext cx="5409000" cy="4474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258585756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" type="title">
  <p:cSld name="TITLE">
    <p:spTree>
      <p:nvGrpSpPr>
        <p:cNvPr id="1" name="Shape 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Google Shape;12;p2"/>
          <p:cNvSpPr txBox="1"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3" name="Google Shape;13;p2"/>
          <p:cNvSpPr txBox="1"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lvl="0" algn="ctr">
              <a:spcBef>
                <a:spcPts val="640"/>
              </a:spcBef>
              <a:spcAft>
                <a:spcPts val="0"/>
              </a:spcAft>
              <a:buClr>
                <a:srgbClr val="888888"/>
              </a:buClr>
              <a:buSzPts val="3200"/>
              <a:buNone/>
              <a:defRPr>
                <a:solidFill>
                  <a:srgbClr val="888888"/>
                </a:solidFill>
              </a:defRPr>
            </a:lvl1pPr>
            <a:lvl2pPr lvl="1" algn="ctr">
              <a:spcBef>
                <a:spcPts val="560"/>
              </a:spcBef>
              <a:spcAft>
                <a:spcPts val="0"/>
              </a:spcAft>
              <a:buClr>
                <a:srgbClr val="888888"/>
              </a:buClr>
              <a:buSzPts val="2800"/>
              <a:buNone/>
              <a:defRPr>
                <a:solidFill>
                  <a:srgbClr val="888888"/>
                </a:solidFill>
              </a:defRPr>
            </a:lvl2pPr>
            <a:lvl3pPr lvl="2" algn="ctr">
              <a:spcBef>
                <a:spcPts val="480"/>
              </a:spcBef>
              <a:spcAft>
                <a:spcPts val="0"/>
              </a:spcAft>
              <a:buClr>
                <a:srgbClr val="888888"/>
              </a:buClr>
              <a:buSzPts val="2400"/>
              <a:buNone/>
              <a:defRPr>
                <a:solidFill>
                  <a:srgbClr val="888888"/>
                </a:solidFill>
              </a:defRPr>
            </a:lvl3pPr>
            <a:lvl4pPr lvl="3" algn="ctr"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>
                <a:solidFill>
                  <a:srgbClr val="888888"/>
                </a:solidFill>
              </a:defRPr>
            </a:lvl4pPr>
            <a:lvl5pPr lvl="4" algn="ctr"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>
                <a:solidFill>
                  <a:srgbClr val="888888"/>
                </a:solidFill>
              </a:defRPr>
            </a:lvl5pPr>
            <a:lvl6pPr lvl="5" algn="ctr"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>
                <a:solidFill>
                  <a:srgbClr val="888888"/>
                </a:solidFill>
              </a:defRPr>
            </a:lvl6pPr>
            <a:lvl7pPr lvl="6" algn="ctr"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>
                <a:solidFill>
                  <a:srgbClr val="888888"/>
                </a:solidFill>
              </a:defRPr>
            </a:lvl7pPr>
            <a:lvl8pPr lvl="7" algn="ctr"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>
                <a:solidFill>
                  <a:srgbClr val="888888"/>
                </a:solidFill>
              </a:defRPr>
            </a:lvl8pPr>
            <a:lvl9pPr lvl="8" algn="ctr"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>
                <a:solidFill>
                  <a:srgbClr val="888888"/>
                </a:solidFill>
              </a:defRPr>
            </a:lvl9pPr>
          </a:lstStyle>
          <a:p>
            <a:endParaRPr/>
          </a:p>
        </p:txBody>
      </p:sp>
      <p:sp>
        <p:nvSpPr>
          <p:cNvPr id="14" name="Google Shape;14;p2"/>
          <p:cNvSpPr txBox="1">
            <a:spLocks noGrp="1"/>
          </p:cNvSpPr>
          <p:nvPr>
            <p:ph type="dt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5" name="Google Shape;15;p2"/>
          <p:cNvSpPr txBox="1">
            <a:spLocks noGrp="1"/>
          </p:cNvSpPr>
          <p:nvPr>
            <p:ph type="ft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6" name="Google Shape;16;p2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Content" type="obj">
  <p:cSld name="OBJECT">
    <p:spTree>
      <p:nvGrpSpPr>
        <p:cNvPr id="1" name="Shape 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Google Shape;18;p3"/>
          <p:cNvSpPr txBox="1"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9" name="Google Shape;19;p3"/>
          <p:cNvSpPr txBox="1"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lvl="0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2pPr>
            <a:lvl3pPr marL="1371600" lvl="2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4pPr>
            <a:lvl5pPr marL="2286000" lvl="4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5pPr>
            <a:lvl6pPr marL="2743200" lvl="5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20" name="Google Shape;20;p3"/>
          <p:cNvSpPr txBox="1">
            <a:spLocks noGrp="1"/>
          </p:cNvSpPr>
          <p:nvPr>
            <p:ph type="dt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1" name="Google Shape;21;p3"/>
          <p:cNvSpPr txBox="1">
            <a:spLocks noGrp="1"/>
          </p:cNvSpPr>
          <p:nvPr>
            <p:ph type="ft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2" name="Google Shape;22;p3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Header" type="secHead">
  <p:cSld name="SECTION_HEADER">
    <p:spTree>
      <p:nvGrpSpPr>
        <p:cNvPr id="1" name="Shape 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Google Shape;24;p4"/>
          <p:cNvSpPr txBox="1"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000"/>
              <a:buFont typeface="Calibri"/>
              <a:buNone/>
              <a:defRPr sz="4000" b="1" cap="none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5" name="Google Shape;25;p4"/>
          <p:cNvSpPr txBox="1"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marL="457200" lvl="0" indent="-228600" algn="l"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 sz="2000">
                <a:solidFill>
                  <a:srgbClr val="888888"/>
                </a:solidFill>
              </a:defRPr>
            </a:lvl1pPr>
            <a:lvl2pPr marL="914400" lvl="1" indent="-228600" algn="l">
              <a:spcBef>
                <a:spcPts val="360"/>
              </a:spcBef>
              <a:spcAft>
                <a:spcPts val="0"/>
              </a:spcAft>
              <a:buClr>
                <a:srgbClr val="888888"/>
              </a:buClr>
              <a:buSzPts val="1800"/>
              <a:buNone/>
              <a:defRPr sz="1800">
                <a:solidFill>
                  <a:srgbClr val="888888"/>
                </a:solidFill>
              </a:defRPr>
            </a:lvl2pPr>
            <a:lvl3pPr marL="1371600" lvl="2" indent="-228600" algn="l">
              <a:spcBef>
                <a:spcPts val="32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3pPr>
            <a:lvl4pPr marL="1828800" lvl="3" indent="-228600" algn="l">
              <a:spcBef>
                <a:spcPts val="280"/>
              </a:spcBef>
              <a:spcAft>
                <a:spcPts val="0"/>
              </a:spcAft>
              <a:buClr>
                <a:srgbClr val="888888"/>
              </a:buClr>
              <a:buSzPts val="1400"/>
              <a:buNone/>
              <a:defRPr sz="1400">
                <a:solidFill>
                  <a:srgbClr val="888888"/>
                </a:solidFill>
              </a:defRPr>
            </a:lvl4pPr>
            <a:lvl5pPr marL="2286000" lvl="4" indent="-228600" algn="l">
              <a:spcBef>
                <a:spcPts val="280"/>
              </a:spcBef>
              <a:spcAft>
                <a:spcPts val="0"/>
              </a:spcAft>
              <a:buClr>
                <a:srgbClr val="888888"/>
              </a:buClr>
              <a:buSzPts val="1400"/>
              <a:buNone/>
              <a:defRPr sz="1400">
                <a:solidFill>
                  <a:srgbClr val="888888"/>
                </a:solidFill>
              </a:defRPr>
            </a:lvl5pPr>
            <a:lvl6pPr marL="2743200" lvl="5" indent="-228600" algn="l">
              <a:spcBef>
                <a:spcPts val="280"/>
              </a:spcBef>
              <a:spcAft>
                <a:spcPts val="0"/>
              </a:spcAft>
              <a:buClr>
                <a:srgbClr val="888888"/>
              </a:buClr>
              <a:buSzPts val="1400"/>
              <a:buNone/>
              <a:defRPr sz="1400">
                <a:solidFill>
                  <a:srgbClr val="888888"/>
                </a:solidFill>
              </a:defRPr>
            </a:lvl6pPr>
            <a:lvl7pPr marL="3200400" lvl="6" indent="-228600" algn="l">
              <a:spcBef>
                <a:spcPts val="280"/>
              </a:spcBef>
              <a:spcAft>
                <a:spcPts val="0"/>
              </a:spcAft>
              <a:buClr>
                <a:srgbClr val="888888"/>
              </a:buClr>
              <a:buSzPts val="1400"/>
              <a:buNone/>
              <a:defRPr sz="1400">
                <a:solidFill>
                  <a:srgbClr val="888888"/>
                </a:solidFill>
              </a:defRPr>
            </a:lvl7pPr>
            <a:lvl8pPr marL="3657600" lvl="7" indent="-228600" algn="l">
              <a:spcBef>
                <a:spcPts val="280"/>
              </a:spcBef>
              <a:spcAft>
                <a:spcPts val="0"/>
              </a:spcAft>
              <a:buClr>
                <a:srgbClr val="888888"/>
              </a:buClr>
              <a:buSzPts val="1400"/>
              <a:buNone/>
              <a:defRPr sz="1400">
                <a:solidFill>
                  <a:srgbClr val="888888"/>
                </a:solidFill>
              </a:defRPr>
            </a:lvl8pPr>
            <a:lvl9pPr marL="4114800" lvl="8" indent="-228600" algn="l">
              <a:spcBef>
                <a:spcPts val="280"/>
              </a:spcBef>
              <a:spcAft>
                <a:spcPts val="0"/>
              </a:spcAft>
              <a:buClr>
                <a:srgbClr val="888888"/>
              </a:buClr>
              <a:buSzPts val="1400"/>
              <a:buNone/>
              <a:defRPr sz="1400">
                <a:solidFill>
                  <a:srgbClr val="888888"/>
                </a:solidFill>
              </a:defRPr>
            </a:lvl9pPr>
          </a:lstStyle>
          <a:p>
            <a:endParaRPr/>
          </a:p>
        </p:txBody>
      </p:sp>
      <p:sp>
        <p:nvSpPr>
          <p:cNvPr id="26" name="Google Shape;26;p4"/>
          <p:cNvSpPr txBox="1">
            <a:spLocks noGrp="1"/>
          </p:cNvSpPr>
          <p:nvPr>
            <p:ph type="dt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7" name="Google Shape;27;p4"/>
          <p:cNvSpPr txBox="1">
            <a:spLocks noGrp="1"/>
          </p:cNvSpPr>
          <p:nvPr>
            <p:ph type="ft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8" name="Google Shape;28;p4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wo Content" type="twoObj">
  <p:cSld name="TWO_OBJECTS">
    <p:spTree>
      <p:nvGrpSpPr>
        <p:cNvPr id="1" name="Shape 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Google Shape;30;p5"/>
          <p:cNvSpPr txBox="1"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1" name="Google Shape;31;p5"/>
          <p:cNvSpPr txBox="1">
            <a:spLocks noGrp="1"/>
          </p:cNvSpPr>
          <p:nvPr>
            <p:ph type="body" idx="1"/>
          </p:nvPr>
        </p:nvSpPr>
        <p:spPr>
          <a:xfrm>
            <a:off x="457200" y="1600200"/>
            <a:ext cx="4038600" cy="45259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lvl="0" indent="-406400" algn="l"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  <a:defRPr sz="2800"/>
            </a:lvl1pPr>
            <a:lvl2pPr marL="914400" lvl="1" indent="-38100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Char char="–"/>
              <a:defRPr sz="2400"/>
            </a:lvl2pPr>
            <a:lvl3pPr marL="1371600" lvl="2" indent="-355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3pPr>
            <a:lvl4pPr marL="1828800" lvl="3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 sz="1800"/>
            </a:lvl4pPr>
            <a:lvl5pPr marL="2286000" lvl="4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 sz="1800"/>
            </a:lvl5pPr>
            <a:lvl6pPr marL="2743200" lvl="5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6pPr>
            <a:lvl7pPr marL="3200400" lvl="6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7pPr>
            <a:lvl8pPr marL="3657600" lvl="7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8pPr>
            <a:lvl9pPr marL="4114800" lvl="8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9pPr>
          </a:lstStyle>
          <a:p>
            <a:endParaRPr/>
          </a:p>
        </p:txBody>
      </p:sp>
      <p:sp>
        <p:nvSpPr>
          <p:cNvPr id="32" name="Google Shape;32;p5"/>
          <p:cNvSpPr txBox="1">
            <a:spLocks noGrp="1"/>
          </p:cNvSpPr>
          <p:nvPr>
            <p:ph type="body" idx="2"/>
          </p:nvPr>
        </p:nvSpPr>
        <p:spPr>
          <a:xfrm>
            <a:off x="4648200" y="1600200"/>
            <a:ext cx="4038600" cy="45259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lvl="0" indent="-406400" algn="l"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  <a:defRPr sz="2800"/>
            </a:lvl1pPr>
            <a:lvl2pPr marL="914400" lvl="1" indent="-38100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Char char="–"/>
              <a:defRPr sz="2400"/>
            </a:lvl2pPr>
            <a:lvl3pPr marL="1371600" lvl="2" indent="-355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3pPr>
            <a:lvl4pPr marL="1828800" lvl="3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 sz="1800"/>
            </a:lvl4pPr>
            <a:lvl5pPr marL="2286000" lvl="4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 sz="1800"/>
            </a:lvl5pPr>
            <a:lvl6pPr marL="2743200" lvl="5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6pPr>
            <a:lvl7pPr marL="3200400" lvl="6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7pPr>
            <a:lvl8pPr marL="3657600" lvl="7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8pPr>
            <a:lvl9pPr marL="4114800" lvl="8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9pPr>
          </a:lstStyle>
          <a:p>
            <a:endParaRPr/>
          </a:p>
        </p:txBody>
      </p:sp>
      <p:sp>
        <p:nvSpPr>
          <p:cNvPr id="33" name="Google Shape;33;p5"/>
          <p:cNvSpPr txBox="1">
            <a:spLocks noGrp="1"/>
          </p:cNvSpPr>
          <p:nvPr>
            <p:ph type="dt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4" name="Google Shape;34;p5"/>
          <p:cNvSpPr txBox="1">
            <a:spLocks noGrp="1"/>
          </p:cNvSpPr>
          <p:nvPr>
            <p:ph type="ft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5" name="Google Shape;35;p5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mparison" type="twoTxTwoObj">
  <p:cSld name="TWO_OBJECTS_WITH_TEXT">
    <p:spTree>
      <p:nvGrpSpPr>
        <p:cNvPr id="1" name="Shape 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" name="Google Shape;37;p6"/>
          <p:cNvSpPr txBox="1"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8" name="Google Shape;38;p6"/>
          <p:cNvSpPr txBox="1"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marL="457200" lvl="0" indent="-22860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 b="1"/>
            </a:lvl1pPr>
            <a:lvl2pPr marL="914400" lvl="1" indent="-228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 b="1"/>
            </a:lvl2pPr>
            <a:lvl3pPr marL="1371600" lvl="2" indent="-228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 b="1"/>
            </a:lvl3pPr>
            <a:lvl4pPr marL="1828800" lvl="3" indent="-228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4pPr>
            <a:lvl5pPr marL="2286000" lvl="4" indent="-228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5pPr>
            <a:lvl6pPr marL="2743200" lvl="5" indent="-228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6pPr>
            <a:lvl7pPr marL="3200400" lvl="6" indent="-228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7pPr>
            <a:lvl8pPr marL="3657600" lvl="7" indent="-228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8pPr>
            <a:lvl9pPr marL="4114800" lvl="8" indent="-228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9pPr>
          </a:lstStyle>
          <a:p>
            <a:endParaRPr/>
          </a:p>
        </p:txBody>
      </p:sp>
      <p:sp>
        <p:nvSpPr>
          <p:cNvPr id="39" name="Google Shape;39;p6"/>
          <p:cNvSpPr txBox="1">
            <a:spLocks noGrp="1"/>
          </p:cNvSpPr>
          <p:nvPr>
            <p:ph type="body" idx="2"/>
          </p:nvPr>
        </p:nvSpPr>
        <p:spPr>
          <a:xfrm>
            <a:off x="457200" y="2174875"/>
            <a:ext cx="4040188" cy="39512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lvl="0" indent="-38100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  <a:defRPr sz="2400"/>
            </a:lvl1pPr>
            <a:lvl2pPr marL="914400" lvl="1" indent="-355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–"/>
              <a:defRPr sz="2000"/>
            </a:lvl2pPr>
            <a:lvl3pPr marL="1371600" lvl="2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3pPr>
            <a:lvl4pPr marL="1828800" lvl="3" indent="-330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–"/>
              <a:defRPr sz="1600"/>
            </a:lvl4pPr>
            <a:lvl5pPr marL="2286000" lvl="4" indent="-330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»"/>
              <a:defRPr sz="1600"/>
            </a:lvl5pPr>
            <a:lvl6pPr marL="2743200" lvl="5" indent="-330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6pPr>
            <a:lvl7pPr marL="3200400" lvl="6" indent="-330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7pPr>
            <a:lvl8pPr marL="3657600" lvl="7" indent="-330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8pPr>
            <a:lvl9pPr marL="4114800" lvl="8" indent="-330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9pPr>
          </a:lstStyle>
          <a:p>
            <a:endParaRPr/>
          </a:p>
        </p:txBody>
      </p:sp>
      <p:sp>
        <p:nvSpPr>
          <p:cNvPr id="40" name="Google Shape;40;p6"/>
          <p:cNvSpPr txBox="1">
            <a:spLocks noGrp="1"/>
          </p:cNvSpPr>
          <p:nvPr>
            <p:ph type="body" idx="3"/>
          </p:nvPr>
        </p:nvSpPr>
        <p:spPr>
          <a:xfrm>
            <a:off x="4645025" y="1535113"/>
            <a:ext cx="4041775" cy="6397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marL="457200" lvl="0" indent="-22860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 b="1"/>
            </a:lvl1pPr>
            <a:lvl2pPr marL="914400" lvl="1" indent="-228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 b="1"/>
            </a:lvl2pPr>
            <a:lvl3pPr marL="1371600" lvl="2" indent="-228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 b="1"/>
            </a:lvl3pPr>
            <a:lvl4pPr marL="1828800" lvl="3" indent="-228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4pPr>
            <a:lvl5pPr marL="2286000" lvl="4" indent="-228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5pPr>
            <a:lvl6pPr marL="2743200" lvl="5" indent="-228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6pPr>
            <a:lvl7pPr marL="3200400" lvl="6" indent="-228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7pPr>
            <a:lvl8pPr marL="3657600" lvl="7" indent="-228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8pPr>
            <a:lvl9pPr marL="4114800" lvl="8" indent="-228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9pPr>
          </a:lstStyle>
          <a:p>
            <a:endParaRPr/>
          </a:p>
        </p:txBody>
      </p:sp>
      <p:sp>
        <p:nvSpPr>
          <p:cNvPr id="41" name="Google Shape;41;p6"/>
          <p:cNvSpPr txBox="1">
            <a:spLocks noGrp="1"/>
          </p:cNvSpPr>
          <p:nvPr>
            <p:ph type="body" idx="4"/>
          </p:nvPr>
        </p:nvSpPr>
        <p:spPr>
          <a:xfrm>
            <a:off x="4645025" y="2174875"/>
            <a:ext cx="4041775" cy="39512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lvl="0" indent="-38100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  <a:defRPr sz="2400"/>
            </a:lvl1pPr>
            <a:lvl2pPr marL="914400" lvl="1" indent="-355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–"/>
              <a:defRPr sz="2000"/>
            </a:lvl2pPr>
            <a:lvl3pPr marL="1371600" lvl="2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3pPr>
            <a:lvl4pPr marL="1828800" lvl="3" indent="-330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–"/>
              <a:defRPr sz="1600"/>
            </a:lvl4pPr>
            <a:lvl5pPr marL="2286000" lvl="4" indent="-330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»"/>
              <a:defRPr sz="1600"/>
            </a:lvl5pPr>
            <a:lvl6pPr marL="2743200" lvl="5" indent="-330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6pPr>
            <a:lvl7pPr marL="3200400" lvl="6" indent="-330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7pPr>
            <a:lvl8pPr marL="3657600" lvl="7" indent="-330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8pPr>
            <a:lvl9pPr marL="4114800" lvl="8" indent="-330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9pPr>
          </a:lstStyle>
          <a:p>
            <a:endParaRPr/>
          </a:p>
        </p:txBody>
      </p:sp>
      <p:sp>
        <p:nvSpPr>
          <p:cNvPr id="42" name="Google Shape;42;p6"/>
          <p:cNvSpPr txBox="1">
            <a:spLocks noGrp="1"/>
          </p:cNvSpPr>
          <p:nvPr>
            <p:ph type="dt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3" name="Google Shape;43;p6"/>
          <p:cNvSpPr txBox="1">
            <a:spLocks noGrp="1"/>
          </p:cNvSpPr>
          <p:nvPr>
            <p:ph type="ft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4" name="Google Shape;44;p6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 type="titleOnly">
  <p:cSld name="TITLE_ONLY">
    <p:spTree>
      <p:nvGrpSpPr>
        <p:cNvPr id="1" name="Shape 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" name="Google Shape;46;p7"/>
          <p:cNvSpPr txBox="1"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7" name="Google Shape;47;p7"/>
          <p:cNvSpPr txBox="1">
            <a:spLocks noGrp="1"/>
          </p:cNvSpPr>
          <p:nvPr>
            <p:ph type="dt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8" name="Google Shape;48;p7"/>
          <p:cNvSpPr txBox="1">
            <a:spLocks noGrp="1"/>
          </p:cNvSpPr>
          <p:nvPr>
            <p:ph type="ft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9" name="Google Shape;49;p7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 type="blank">
  <p:cSld name="BLANK">
    <p:spTree>
      <p:nvGrpSpPr>
        <p:cNvPr id="1" name="Shape 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Google Shape;51;p8"/>
          <p:cNvSpPr txBox="1">
            <a:spLocks noGrp="1"/>
          </p:cNvSpPr>
          <p:nvPr>
            <p:ph type="dt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2" name="Google Shape;52;p8"/>
          <p:cNvSpPr txBox="1">
            <a:spLocks noGrp="1"/>
          </p:cNvSpPr>
          <p:nvPr>
            <p:ph type="ft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3" name="Google Shape;53;p8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ntent with Caption" type="objTx">
  <p:cSld name="OBJECT_WITH_CAPTION_TEXT">
    <p:spTree>
      <p:nvGrpSpPr>
        <p:cNvPr id="1" name="Shape 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" name="Google Shape;55;p9"/>
          <p:cNvSpPr txBox="1"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Calibri"/>
              <a:buNone/>
              <a:defRPr sz="2000" b="1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6" name="Google Shape;56;p9"/>
          <p:cNvSpPr txBox="1">
            <a:spLocks noGrp="1"/>
          </p:cNvSpPr>
          <p:nvPr>
            <p:ph type="body" idx="1"/>
          </p:nvPr>
        </p:nvSpPr>
        <p:spPr>
          <a:xfrm>
            <a:off x="3575050" y="273050"/>
            <a:ext cx="5111750" cy="585311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lvl="0" indent="-431800" algn="l"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Char char="•"/>
              <a:defRPr sz="3200"/>
            </a:lvl1pPr>
            <a:lvl2pPr marL="914400" lvl="1" indent="-406400" algn="l"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Char char="–"/>
              <a:defRPr sz="2800"/>
            </a:lvl2pPr>
            <a:lvl3pPr marL="1371600" lvl="2" indent="-38100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  <a:defRPr sz="2400"/>
            </a:lvl3pPr>
            <a:lvl4pPr marL="1828800" lvl="3" indent="-355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–"/>
              <a:defRPr sz="2000"/>
            </a:lvl4pPr>
            <a:lvl5pPr marL="2286000" lvl="4" indent="-355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»"/>
              <a:defRPr sz="2000"/>
            </a:lvl5pPr>
            <a:lvl6pPr marL="2743200" lvl="5" indent="-355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6pPr>
            <a:lvl7pPr marL="3200400" lvl="6" indent="-355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7pPr>
            <a:lvl8pPr marL="3657600" lvl="7" indent="-355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8pPr>
            <a:lvl9pPr marL="4114800" lvl="8" indent="-355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9pPr>
          </a:lstStyle>
          <a:p>
            <a:endParaRPr/>
          </a:p>
        </p:txBody>
      </p:sp>
      <p:sp>
        <p:nvSpPr>
          <p:cNvPr id="57" name="Google Shape;57;p9"/>
          <p:cNvSpPr txBox="1">
            <a:spLocks noGrp="1"/>
          </p:cNvSpPr>
          <p:nvPr>
            <p:ph type="body" idx="2"/>
          </p:nvPr>
        </p:nvSpPr>
        <p:spPr>
          <a:xfrm>
            <a:off x="457200" y="1435100"/>
            <a:ext cx="3008313" cy="46910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lvl="0" indent="-228600" algn="l">
              <a:spcBef>
                <a:spcPts val="28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1pPr>
            <a:lvl2pPr marL="914400" lvl="1" indent="-228600" algn="l">
              <a:spcBef>
                <a:spcPts val="24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2pPr>
            <a:lvl3pPr marL="1371600" lvl="2" indent="-228600" algn="l">
              <a:spcBef>
                <a:spcPts val="2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3pPr>
            <a:lvl4pPr marL="1828800" lvl="3" indent="-228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4pPr>
            <a:lvl5pPr marL="2286000" lvl="4" indent="-228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5pPr>
            <a:lvl6pPr marL="2743200" lvl="5" indent="-228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6pPr>
            <a:lvl7pPr marL="3200400" lvl="6" indent="-228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7pPr>
            <a:lvl8pPr marL="3657600" lvl="7" indent="-228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8pPr>
            <a:lvl9pPr marL="4114800" lvl="8" indent="-228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9pPr>
          </a:lstStyle>
          <a:p>
            <a:endParaRPr/>
          </a:p>
        </p:txBody>
      </p:sp>
      <p:sp>
        <p:nvSpPr>
          <p:cNvPr id="58" name="Google Shape;58;p9"/>
          <p:cNvSpPr txBox="1">
            <a:spLocks noGrp="1"/>
          </p:cNvSpPr>
          <p:nvPr>
            <p:ph type="dt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9" name="Google Shape;59;p9"/>
          <p:cNvSpPr txBox="1">
            <a:spLocks noGrp="1"/>
          </p:cNvSpPr>
          <p:nvPr>
            <p:ph type="ft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0" name="Google Shape;60;p9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Picture with Caption" type="picTx">
  <p:cSld name="PICTURE_WITH_CAPTION_TEXT">
    <p:spTree>
      <p:nvGrpSpPr>
        <p:cNvPr id="1" name="Shape 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" name="Google Shape;62;p10"/>
          <p:cNvSpPr txBox="1"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Calibri"/>
              <a:buNone/>
              <a:defRPr sz="2000" b="1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3" name="Google Shape;63;p10"/>
          <p:cNvSpPr>
            <a:spLocks noGrp="1"/>
          </p:cNvSpPr>
          <p:nvPr>
            <p:ph type="pic" idx="2"/>
          </p:nvPr>
        </p:nvSpPr>
        <p:spPr>
          <a:xfrm>
            <a:off x="1792288" y="612775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Arial"/>
              <a:buNone/>
              <a:defRPr sz="3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sz="2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None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64" name="Google Shape;64;p10"/>
          <p:cNvSpPr txBox="1">
            <a:spLocks noGrp="1"/>
          </p:cNvSpPr>
          <p:nvPr>
            <p:ph type="body" idx="1"/>
          </p:nvPr>
        </p:nvSpPr>
        <p:spPr>
          <a:xfrm>
            <a:off x="1792288" y="5367338"/>
            <a:ext cx="5486400" cy="8048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lvl="0" indent="-228600" algn="l">
              <a:spcBef>
                <a:spcPts val="28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1pPr>
            <a:lvl2pPr marL="914400" lvl="1" indent="-228600" algn="l">
              <a:spcBef>
                <a:spcPts val="24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2pPr>
            <a:lvl3pPr marL="1371600" lvl="2" indent="-228600" algn="l">
              <a:spcBef>
                <a:spcPts val="2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3pPr>
            <a:lvl4pPr marL="1828800" lvl="3" indent="-228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4pPr>
            <a:lvl5pPr marL="2286000" lvl="4" indent="-228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5pPr>
            <a:lvl6pPr marL="2743200" lvl="5" indent="-228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6pPr>
            <a:lvl7pPr marL="3200400" lvl="6" indent="-228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7pPr>
            <a:lvl8pPr marL="3657600" lvl="7" indent="-228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8pPr>
            <a:lvl9pPr marL="4114800" lvl="8" indent="-228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9pPr>
          </a:lstStyle>
          <a:p>
            <a:endParaRPr/>
          </a:p>
        </p:txBody>
      </p:sp>
      <p:sp>
        <p:nvSpPr>
          <p:cNvPr id="65" name="Google Shape;65;p10"/>
          <p:cNvSpPr txBox="1">
            <a:spLocks noGrp="1"/>
          </p:cNvSpPr>
          <p:nvPr>
            <p:ph type="dt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6" name="Google Shape;66;p10"/>
          <p:cNvSpPr txBox="1">
            <a:spLocks noGrp="1"/>
          </p:cNvSpPr>
          <p:nvPr>
            <p:ph type="ft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7" name="Google Shape;67;p10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Vertical Text" type="vertTx">
  <p:cSld name="VERTICAL_TEXT">
    <p:spTree>
      <p:nvGrpSpPr>
        <p:cNvPr id="1" name="Shape 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" name="Google Shape;69;p11"/>
          <p:cNvSpPr txBox="1"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0" name="Google Shape;70;p11"/>
          <p:cNvSpPr txBox="1">
            <a:spLocks noGrp="1"/>
          </p:cNvSpPr>
          <p:nvPr>
            <p:ph type="body" idx="1"/>
          </p:nvPr>
        </p:nvSpPr>
        <p:spPr>
          <a:xfrm rot="5400000">
            <a:off x="2309018" y="-251619"/>
            <a:ext cx="4525963" cy="8229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lvl="0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2pPr>
            <a:lvl3pPr marL="1371600" lvl="2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4pPr>
            <a:lvl5pPr marL="2286000" lvl="4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5pPr>
            <a:lvl6pPr marL="2743200" lvl="5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71" name="Google Shape;71;p11"/>
          <p:cNvSpPr txBox="1">
            <a:spLocks noGrp="1"/>
          </p:cNvSpPr>
          <p:nvPr>
            <p:ph type="dt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2" name="Google Shape;72;p11"/>
          <p:cNvSpPr txBox="1">
            <a:spLocks noGrp="1"/>
          </p:cNvSpPr>
          <p:nvPr>
            <p:ph type="ft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3" name="Google Shape;73;p11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Vertical Title and Text" type="vertTitleAndTx">
  <p:cSld name="VERTICAL_TITLE_AND_VERTICAL_TEXT">
    <p:spTree>
      <p:nvGrpSpPr>
        <p:cNvPr id="1" name="Shape 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" name="Google Shape;75;p12"/>
          <p:cNvSpPr txBox="1">
            <a:spLocks noGrp="1"/>
          </p:cNvSpPr>
          <p:nvPr>
            <p:ph type="title"/>
          </p:nvPr>
        </p:nvSpPr>
        <p:spPr>
          <a:xfrm rot="5400000">
            <a:off x="4732337" y="2171700"/>
            <a:ext cx="5851525" cy="2057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6" name="Google Shape;76;p12"/>
          <p:cNvSpPr txBox="1">
            <a:spLocks noGrp="1"/>
          </p:cNvSpPr>
          <p:nvPr>
            <p:ph type="body" idx="1"/>
          </p:nvPr>
        </p:nvSpPr>
        <p:spPr>
          <a:xfrm rot="5400000">
            <a:off x="541338" y="190501"/>
            <a:ext cx="5851525" cy="6019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lvl="0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2pPr>
            <a:lvl3pPr marL="1371600" lvl="2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4pPr>
            <a:lvl5pPr marL="2286000" lvl="4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5pPr>
            <a:lvl6pPr marL="2743200" lvl="5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77" name="Google Shape;77;p12"/>
          <p:cNvSpPr txBox="1">
            <a:spLocks noGrp="1"/>
          </p:cNvSpPr>
          <p:nvPr>
            <p:ph type="dt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8" name="Google Shape;78;p12"/>
          <p:cNvSpPr txBox="1">
            <a:spLocks noGrp="1"/>
          </p:cNvSpPr>
          <p:nvPr>
            <p:ph type="ft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9" name="Google Shape;79;p12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" type="title">
  <p:cSld name="TITLE">
    <p:spTree>
      <p:nvGrpSpPr>
        <p:cNvPr id="1" name="Shape 8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" name="Google Shape;87;p14"/>
          <p:cNvSpPr txBox="1">
            <a:spLocks noGrp="1"/>
          </p:cNvSpPr>
          <p:nvPr>
            <p:ph type="ctrTitle"/>
          </p:nvPr>
        </p:nvSpPr>
        <p:spPr>
          <a:xfrm>
            <a:off x="685800" y="1122363"/>
            <a:ext cx="7772400" cy="2387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lvl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Calibri"/>
              <a:buNone/>
              <a:defRPr sz="6000"/>
            </a:lvl1pPr>
            <a:lvl2pPr lvl="1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88" name="Google Shape;88;p14"/>
          <p:cNvSpPr txBox="1"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lvl="0" algn="ctr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/>
            </a:lvl1pPr>
            <a:lvl2pPr lvl="1" algn="ctr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/>
            </a:lvl2pPr>
            <a:lvl3pPr lvl="2" algn="ctr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/>
            </a:lvl3pPr>
            <a:lvl4pPr lvl="3" algn="ctr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4pPr>
            <a:lvl5pPr lvl="4" algn="ctr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5pPr>
            <a:lvl6pPr lvl="5" algn="ctr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6pPr>
            <a:lvl7pPr lvl="6" algn="ctr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7pPr>
            <a:lvl8pPr lvl="7" algn="ctr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8pPr>
            <a:lvl9pPr lvl="8" algn="ctr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9pPr>
          </a:lstStyle>
          <a:p>
            <a:endParaRPr/>
          </a:p>
        </p:txBody>
      </p:sp>
      <p:sp>
        <p:nvSpPr>
          <p:cNvPr id="89" name="Google Shape;89;p14"/>
          <p:cNvSpPr txBox="1">
            <a:spLocks noGrp="1"/>
          </p:cNvSpPr>
          <p:nvPr>
            <p:ph type="dt" idx="10"/>
          </p:nvPr>
        </p:nvSpPr>
        <p:spPr>
          <a:xfrm>
            <a:off x="628650" y="6356351"/>
            <a:ext cx="2057400" cy="36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90" name="Google Shape;90;p14"/>
          <p:cNvSpPr txBox="1">
            <a:spLocks noGrp="1"/>
          </p:cNvSpPr>
          <p:nvPr>
            <p:ph type="ftr" idx="11"/>
          </p:nvPr>
        </p:nvSpPr>
        <p:spPr>
          <a:xfrm>
            <a:off x="3028950" y="6356351"/>
            <a:ext cx="3086100" cy="36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91" name="Google Shape;91;p14"/>
          <p:cNvSpPr txBox="1">
            <a:spLocks noGrp="1"/>
          </p:cNvSpPr>
          <p:nvPr>
            <p:ph type="sldNum" idx="12"/>
          </p:nvPr>
        </p:nvSpPr>
        <p:spPr>
          <a:xfrm>
            <a:off x="6457950" y="6356351"/>
            <a:ext cx="2057400" cy="36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 rtl="0">
              <a:spcBef>
                <a:spcPts val="0"/>
              </a:spcBef>
              <a:buNone/>
              <a:defRPr/>
            </a:lvl1pPr>
            <a:lvl2pPr marL="0" lvl="1" indent="0" algn="r" rtl="0">
              <a:spcBef>
                <a:spcPts val="0"/>
              </a:spcBef>
              <a:buNone/>
              <a:defRPr/>
            </a:lvl2pPr>
            <a:lvl3pPr marL="0" lvl="2" indent="0" algn="r" rtl="0">
              <a:spcBef>
                <a:spcPts val="0"/>
              </a:spcBef>
              <a:buNone/>
              <a:defRPr/>
            </a:lvl3pPr>
            <a:lvl4pPr marL="0" lvl="3" indent="0" algn="r" rtl="0">
              <a:spcBef>
                <a:spcPts val="0"/>
              </a:spcBef>
              <a:buNone/>
              <a:defRPr/>
            </a:lvl4pPr>
            <a:lvl5pPr marL="0" lvl="4" indent="0" algn="r" rtl="0">
              <a:spcBef>
                <a:spcPts val="0"/>
              </a:spcBef>
              <a:buNone/>
              <a:defRPr/>
            </a:lvl5pPr>
            <a:lvl6pPr marL="0" lvl="5" indent="0" algn="r" rtl="0">
              <a:spcBef>
                <a:spcPts val="0"/>
              </a:spcBef>
              <a:buNone/>
              <a:defRPr/>
            </a:lvl6pPr>
            <a:lvl7pPr marL="0" lvl="6" indent="0" algn="r" rtl="0">
              <a:spcBef>
                <a:spcPts val="0"/>
              </a:spcBef>
              <a:buNone/>
              <a:defRPr/>
            </a:lvl7pPr>
            <a:lvl8pPr marL="0" lvl="7" indent="0" algn="r" rtl="0">
              <a:spcBef>
                <a:spcPts val="0"/>
              </a:spcBef>
              <a:buNone/>
              <a:defRPr/>
            </a:lvl8pPr>
            <a:lvl9pPr marL="0" lvl="8" indent="0" algn="r" rtl="0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Content" type="obj">
  <p:cSld name="OBJECT">
    <p:spTree>
      <p:nvGrpSpPr>
        <p:cNvPr id="1" name="Shape 9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" name="Google Shape;93;p15"/>
          <p:cNvSpPr txBox="1">
            <a:spLocks noGrp="1"/>
          </p:cNvSpPr>
          <p:nvPr>
            <p:ph type="title"/>
          </p:nvPr>
        </p:nvSpPr>
        <p:spPr>
          <a:xfrm>
            <a:off x="628650" y="365126"/>
            <a:ext cx="7886700" cy="1325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94" name="Google Shape;94;p15"/>
          <p:cNvSpPr txBox="1">
            <a:spLocks noGrp="1"/>
          </p:cNvSpPr>
          <p:nvPr>
            <p:ph type="body" idx="1"/>
          </p:nvPr>
        </p:nvSpPr>
        <p:spPr>
          <a:xfrm>
            <a:off x="628650" y="1825625"/>
            <a:ext cx="7886700" cy="4351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lvl="0" indent="-3429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95" name="Google Shape;95;p15"/>
          <p:cNvSpPr txBox="1">
            <a:spLocks noGrp="1"/>
          </p:cNvSpPr>
          <p:nvPr>
            <p:ph type="dt" idx="10"/>
          </p:nvPr>
        </p:nvSpPr>
        <p:spPr>
          <a:xfrm>
            <a:off x="628650" y="6356351"/>
            <a:ext cx="2057400" cy="36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96" name="Google Shape;96;p15"/>
          <p:cNvSpPr txBox="1">
            <a:spLocks noGrp="1"/>
          </p:cNvSpPr>
          <p:nvPr>
            <p:ph type="ftr" idx="11"/>
          </p:nvPr>
        </p:nvSpPr>
        <p:spPr>
          <a:xfrm>
            <a:off x="3028950" y="6356351"/>
            <a:ext cx="3086100" cy="36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97" name="Google Shape;97;p15"/>
          <p:cNvSpPr txBox="1">
            <a:spLocks noGrp="1"/>
          </p:cNvSpPr>
          <p:nvPr>
            <p:ph type="sldNum" idx="12"/>
          </p:nvPr>
        </p:nvSpPr>
        <p:spPr>
          <a:xfrm>
            <a:off x="6457950" y="6356351"/>
            <a:ext cx="2057400" cy="36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 rtl="0">
              <a:spcBef>
                <a:spcPts val="0"/>
              </a:spcBef>
              <a:buNone/>
              <a:defRPr/>
            </a:lvl1pPr>
            <a:lvl2pPr marL="0" lvl="1" indent="0" algn="r" rtl="0">
              <a:spcBef>
                <a:spcPts val="0"/>
              </a:spcBef>
              <a:buNone/>
              <a:defRPr/>
            </a:lvl2pPr>
            <a:lvl3pPr marL="0" lvl="2" indent="0" algn="r" rtl="0">
              <a:spcBef>
                <a:spcPts val="0"/>
              </a:spcBef>
              <a:buNone/>
              <a:defRPr/>
            </a:lvl3pPr>
            <a:lvl4pPr marL="0" lvl="3" indent="0" algn="r" rtl="0">
              <a:spcBef>
                <a:spcPts val="0"/>
              </a:spcBef>
              <a:buNone/>
              <a:defRPr/>
            </a:lvl4pPr>
            <a:lvl5pPr marL="0" lvl="4" indent="0" algn="r" rtl="0">
              <a:spcBef>
                <a:spcPts val="0"/>
              </a:spcBef>
              <a:buNone/>
              <a:defRPr/>
            </a:lvl5pPr>
            <a:lvl6pPr marL="0" lvl="5" indent="0" algn="r" rtl="0">
              <a:spcBef>
                <a:spcPts val="0"/>
              </a:spcBef>
              <a:buNone/>
              <a:defRPr/>
            </a:lvl6pPr>
            <a:lvl7pPr marL="0" lvl="6" indent="0" algn="r" rtl="0">
              <a:spcBef>
                <a:spcPts val="0"/>
              </a:spcBef>
              <a:buNone/>
              <a:defRPr/>
            </a:lvl7pPr>
            <a:lvl8pPr marL="0" lvl="7" indent="0" algn="r" rtl="0">
              <a:spcBef>
                <a:spcPts val="0"/>
              </a:spcBef>
              <a:buNone/>
              <a:defRPr/>
            </a:lvl8pPr>
            <a:lvl9pPr marL="0" lvl="8" indent="0" algn="r" rtl="0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Header" type="secHead">
  <p:cSld name="SECTION_HEADER">
    <p:spTree>
      <p:nvGrpSpPr>
        <p:cNvPr id="1" name="Shape 9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9" name="Google Shape;99;p16"/>
          <p:cNvSpPr txBox="1">
            <a:spLocks noGrp="1"/>
          </p:cNvSpPr>
          <p:nvPr>
            <p:ph type="title"/>
          </p:nvPr>
        </p:nvSpPr>
        <p:spPr>
          <a:xfrm>
            <a:off x="623888" y="1709739"/>
            <a:ext cx="7886700" cy="2852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Calibri"/>
              <a:buNone/>
              <a:defRPr sz="6000"/>
            </a:lvl1pPr>
            <a:lvl2pPr lvl="1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00" name="Google Shape;100;p16"/>
          <p:cNvSpPr txBox="1">
            <a:spLocks noGrp="1"/>
          </p:cNvSpPr>
          <p:nvPr>
            <p:ph type="body" idx="1"/>
          </p:nvPr>
        </p:nvSpPr>
        <p:spPr>
          <a:xfrm>
            <a:off x="623888" y="4589464"/>
            <a:ext cx="7886700" cy="1500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lvl="0" indent="-2286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>
                <a:solidFill>
                  <a:schemeClr val="dk1"/>
                </a:solidFill>
              </a:defRPr>
            </a:lvl1pPr>
            <a:lvl2pPr marL="914400" lvl="1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 sz="2000">
                <a:solidFill>
                  <a:srgbClr val="888888"/>
                </a:solidFill>
              </a:defRPr>
            </a:lvl2pPr>
            <a:lvl3pPr marL="1371600" lvl="2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800"/>
              <a:buNone/>
              <a:defRPr sz="1800">
                <a:solidFill>
                  <a:srgbClr val="888888"/>
                </a:solidFill>
              </a:defRPr>
            </a:lvl3pPr>
            <a:lvl4pPr marL="1828800" lvl="3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4pPr>
            <a:lvl5pPr marL="2286000" lvl="4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5pPr>
            <a:lvl6pPr marL="2743200" lvl="5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6pPr>
            <a:lvl7pPr marL="3200400" lvl="6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7pPr>
            <a:lvl8pPr marL="3657600" lvl="7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8pPr>
            <a:lvl9pPr marL="4114800" lvl="8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9pPr>
          </a:lstStyle>
          <a:p>
            <a:endParaRPr/>
          </a:p>
        </p:txBody>
      </p:sp>
      <p:sp>
        <p:nvSpPr>
          <p:cNvPr id="101" name="Google Shape;101;p16"/>
          <p:cNvSpPr txBox="1">
            <a:spLocks noGrp="1"/>
          </p:cNvSpPr>
          <p:nvPr>
            <p:ph type="dt" idx="10"/>
          </p:nvPr>
        </p:nvSpPr>
        <p:spPr>
          <a:xfrm>
            <a:off x="628650" y="6356351"/>
            <a:ext cx="2057400" cy="36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02" name="Google Shape;102;p16"/>
          <p:cNvSpPr txBox="1">
            <a:spLocks noGrp="1"/>
          </p:cNvSpPr>
          <p:nvPr>
            <p:ph type="ftr" idx="11"/>
          </p:nvPr>
        </p:nvSpPr>
        <p:spPr>
          <a:xfrm>
            <a:off x="3028950" y="6356351"/>
            <a:ext cx="3086100" cy="36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03" name="Google Shape;103;p16"/>
          <p:cNvSpPr txBox="1">
            <a:spLocks noGrp="1"/>
          </p:cNvSpPr>
          <p:nvPr>
            <p:ph type="sldNum" idx="12"/>
          </p:nvPr>
        </p:nvSpPr>
        <p:spPr>
          <a:xfrm>
            <a:off x="6457950" y="6356351"/>
            <a:ext cx="2057400" cy="36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 rtl="0">
              <a:spcBef>
                <a:spcPts val="0"/>
              </a:spcBef>
              <a:buNone/>
              <a:defRPr/>
            </a:lvl1pPr>
            <a:lvl2pPr marL="0" lvl="1" indent="0" algn="r" rtl="0">
              <a:spcBef>
                <a:spcPts val="0"/>
              </a:spcBef>
              <a:buNone/>
              <a:defRPr/>
            </a:lvl2pPr>
            <a:lvl3pPr marL="0" lvl="2" indent="0" algn="r" rtl="0">
              <a:spcBef>
                <a:spcPts val="0"/>
              </a:spcBef>
              <a:buNone/>
              <a:defRPr/>
            </a:lvl3pPr>
            <a:lvl4pPr marL="0" lvl="3" indent="0" algn="r" rtl="0">
              <a:spcBef>
                <a:spcPts val="0"/>
              </a:spcBef>
              <a:buNone/>
              <a:defRPr/>
            </a:lvl4pPr>
            <a:lvl5pPr marL="0" lvl="4" indent="0" algn="r" rtl="0">
              <a:spcBef>
                <a:spcPts val="0"/>
              </a:spcBef>
              <a:buNone/>
              <a:defRPr/>
            </a:lvl5pPr>
            <a:lvl6pPr marL="0" lvl="5" indent="0" algn="r" rtl="0">
              <a:spcBef>
                <a:spcPts val="0"/>
              </a:spcBef>
              <a:buNone/>
              <a:defRPr/>
            </a:lvl6pPr>
            <a:lvl7pPr marL="0" lvl="6" indent="0" algn="r" rtl="0">
              <a:spcBef>
                <a:spcPts val="0"/>
              </a:spcBef>
              <a:buNone/>
              <a:defRPr/>
            </a:lvl7pPr>
            <a:lvl8pPr marL="0" lvl="7" indent="0" algn="r" rtl="0">
              <a:spcBef>
                <a:spcPts val="0"/>
              </a:spcBef>
              <a:buNone/>
              <a:defRPr/>
            </a:lvl8pPr>
            <a:lvl9pPr marL="0" lvl="8" indent="0" algn="r" rtl="0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wo Content" type="twoObj">
  <p:cSld name="TWO_OBJECTS">
    <p:spTree>
      <p:nvGrpSpPr>
        <p:cNvPr id="1" name="Shape 10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5" name="Google Shape;105;p17"/>
          <p:cNvSpPr txBox="1">
            <a:spLocks noGrp="1"/>
          </p:cNvSpPr>
          <p:nvPr>
            <p:ph type="title"/>
          </p:nvPr>
        </p:nvSpPr>
        <p:spPr>
          <a:xfrm>
            <a:off x="628650" y="365126"/>
            <a:ext cx="7886700" cy="1325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06" name="Google Shape;106;p17"/>
          <p:cNvSpPr txBox="1">
            <a:spLocks noGrp="1"/>
          </p:cNvSpPr>
          <p:nvPr>
            <p:ph type="body" idx="1"/>
          </p:nvPr>
        </p:nvSpPr>
        <p:spPr>
          <a:xfrm>
            <a:off x="628650" y="1825625"/>
            <a:ext cx="3886200" cy="4351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lvl="0" indent="-3429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107" name="Google Shape;107;p17"/>
          <p:cNvSpPr txBox="1">
            <a:spLocks noGrp="1"/>
          </p:cNvSpPr>
          <p:nvPr>
            <p:ph type="body" idx="2"/>
          </p:nvPr>
        </p:nvSpPr>
        <p:spPr>
          <a:xfrm>
            <a:off x="4629150" y="1825625"/>
            <a:ext cx="3886200" cy="4351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lvl="0" indent="-3429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108" name="Google Shape;108;p17"/>
          <p:cNvSpPr txBox="1">
            <a:spLocks noGrp="1"/>
          </p:cNvSpPr>
          <p:nvPr>
            <p:ph type="dt" idx="10"/>
          </p:nvPr>
        </p:nvSpPr>
        <p:spPr>
          <a:xfrm>
            <a:off x="628650" y="6356351"/>
            <a:ext cx="2057400" cy="36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09" name="Google Shape;109;p17"/>
          <p:cNvSpPr txBox="1">
            <a:spLocks noGrp="1"/>
          </p:cNvSpPr>
          <p:nvPr>
            <p:ph type="ftr" idx="11"/>
          </p:nvPr>
        </p:nvSpPr>
        <p:spPr>
          <a:xfrm>
            <a:off x="3028950" y="6356351"/>
            <a:ext cx="3086100" cy="36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10" name="Google Shape;110;p17"/>
          <p:cNvSpPr txBox="1">
            <a:spLocks noGrp="1"/>
          </p:cNvSpPr>
          <p:nvPr>
            <p:ph type="sldNum" idx="12"/>
          </p:nvPr>
        </p:nvSpPr>
        <p:spPr>
          <a:xfrm>
            <a:off x="6457950" y="6356351"/>
            <a:ext cx="2057400" cy="36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 rtl="0">
              <a:spcBef>
                <a:spcPts val="0"/>
              </a:spcBef>
              <a:buNone/>
              <a:defRPr/>
            </a:lvl1pPr>
            <a:lvl2pPr marL="0" lvl="1" indent="0" algn="r" rtl="0">
              <a:spcBef>
                <a:spcPts val="0"/>
              </a:spcBef>
              <a:buNone/>
              <a:defRPr/>
            </a:lvl2pPr>
            <a:lvl3pPr marL="0" lvl="2" indent="0" algn="r" rtl="0">
              <a:spcBef>
                <a:spcPts val="0"/>
              </a:spcBef>
              <a:buNone/>
              <a:defRPr/>
            </a:lvl3pPr>
            <a:lvl4pPr marL="0" lvl="3" indent="0" algn="r" rtl="0">
              <a:spcBef>
                <a:spcPts val="0"/>
              </a:spcBef>
              <a:buNone/>
              <a:defRPr/>
            </a:lvl4pPr>
            <a:lvl5pPr marL="0" lvl="4" indent="0" algn="r" rtl="0">
              <a:spcBef>
                <a:spcPts val="0"/>
              </a:spcBef>
              <a:buNone/>
              <a:defRPr/>
            </a:lvl5pPr>
            <a:lvl6pPr marL="0" lvl="5" indent="0" algn="r" rtl="0">
              <a:spcBef>
                <a:spcPts val="0"/>
              </a:spcBef>
              <a:buNone/>
              <a:defRPr/>
            </a:lvl6pPr>
            <a:lvl7pPr marL="0" lvl="6" indent="0" algn="r" rtl="0">
              <a:spcBef>
                <a:spcPts val="0"/>
              </a:spcBef>
              <a:buNone/>
              <a:defRPr/>
            </a:lvl7pPr>
            <a:lvl8pPr marL="0" lvl="7" indent="0" algn="r" rtl="0">
              <a:spcBef>
                <a:spcPts val="0"/>
              </a:spcBef>
              <a:buNone/>
              <a:defRPr/>
            </a:lvl8pPr>
            <a:lvl9pPr marL="0" lvl="8" indent="0" algn="r" rtl="0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mparison" type="twoTxTwoObj">
  <p:cSld name="TWO_OBJECTS_WITH_TEXT">
    <p:spTree>
      <p:nvGrpSpPr>
        <p:cNvPr id="1" name="Shape 1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" name="Google Shape;112;p18"/>
          <p:cNvSpPr txBox="1">
            <a:spLocks noGrp="1"/>
          </p:cNvSpPr>
          <p:nvPr>
            <p:ph type="title"/>
          </p:nvPr>
        </p:nvSpPr>
        <p:spPr>
          <a:xfrm>
            <a:off x="629841" y="365126"/>
            <a:ext cx="7886700" cy="1325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13" name="Google Shape;113;p18"/>
          <p:cNvSpPr txBox="1">
            <a:spLocks noGrp="1"/>
          </p:cNvSpPr>
          <p:nvPr>
            <p:ph type="body" idx="1"/>
          </p:nvPr>
        </p:nvSpPr>
        <p:spPr>
          <a:xfrm>
            <a:off x="629842" y="1681163"/>
            <a:ext cx="3868200" cy="823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marL="457200" lvl="0" indent="-2286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 b="1"/>
            </a:lvl1pPr>
            <a:lvl2pPr marL="914400" lvl="1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 b="1"/>
            </a:lvl2pPr>
            <a:lvl3pPr marL="1371600" lvl="2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 b="1"/>
            </a:lvl3pPr>
            <a:lvl4pPr marL="1828800" lvl="3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4pPr>
            <a:lvl5pPr marL="2286000" lvl="4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5pPr>
            <a:lvl6pPr marL="2743200" lvl="5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6pPr>
            <a:lvl7pPr marL="3200400" lvl="6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7pPr>
            <a:lvl8pPr marL="3657600" lvl="7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8pPr>
            <a:lvl9pPr marL="4114800" lvl="8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9pPr>
          </a:lstStyle>
          <a:p>
            <a:endParaRPr/>
          </a:p>
        </p:txBody>
      </p:sp>
      <p:sp>
        <p:nvSpPr>
          <p:cNvPr id="114" name="Google Shape;114;p18"/>
          <p:cNvSpPr txBox="1">
            <a:spLocks noGrp="1"/>
          </p:cNvSpPr>
          <p:nvPr>
            <p:ph type="body" idx="2"/>
          </p:nvPr>
        </p:nvSpPr>
        <p:spPr>
          <a:xfrm>
            <a:off x="629842" y="2505075"/>
            <a:ext cx="3868200" cy="3684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lvl="0" indent="-3429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115" name="Google Shape;115;p18"/>
          <p:cNvSpPr txBox="1">
            <a:spLocks noGrp="1"/>
          </p:cNvSpPr>
          <p:nvPr>
            <p:ph type="body" idx="3"/>
          </p:nvPr>
        </p:nvSpPr>
        <p:spPr>
          <a:xfrm>
            <a:off x="4629150" y="1681163"/>
            <a:ext cx="3887400" cy="823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marL="457200" lvl="0" indent="-2286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 b="1"/>
            </a:lvl1pPr>
            <a:lvl2pPr marL="914400" lvl="1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 b="1"/>
            </a:lvl2pPr>
            <a:lvl3pPr marL="1371600" lvl="2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 b="1"/>
            </a:lvl3pPr>
            <a:lvl4pPr marL="1828800" lvl="3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4pPr>
            <a:lvl5pPr marL="2286000" lvl="4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5pPr>
            <a:lvl6pPr marL="2743200" lvl="5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6pPr>
            <a:lvl7pPr marL="3200400" lvl="6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7pPr>
            <a:lvl8pPr marL="3657600" lvl="7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8pPr>
            <a:lvl9pPr marL="4114800" lvl="8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9pPr>
          </a:lstStyle>
          <a:p>
            <a:endParaRPr/>
          </a:p>
        </p:txBody>
      </p:sp>
      <p:sp>
        <p:nvSpPr>
          <p:cNvPr id="116" name="Google Shape;116;p18"/>
          <p:cNvSpPr txBox="1">
            <a:spLocks noGrp="1"/>
          </p:cNvSpPr>
          <p:nvPr>
            <p:ph type="body" idx="4"/>
          </p:nvPr>
        </p:nvSpPr>
        <p:spPr>
          <a:xfrm>
            <a:off x="4629150" y="2505075"/>
            <a:ext cx="3887400" cy="3684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lvl="0" indent="-3429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117" name="Google Shape;117;p18"/>
          <p:cNvSpPr txBox="1">
            <a:spLocks noGrp="1"/>
          </p:cNvSpPr>
          <p:nvPr>
            <p:ph type="dt" idx="10"/>
          </p:nvPr>
        </p:nvSpPr>
        <p:spPr>
          <a:xfrm>
            <a:off x="628650" y="6356351"/>
            <a:ext cx="2057400" cy="36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18" name="Google Shape;118;p18"/>
          <p:cNvSpPr txBox="1">
            <a:spLocks noGrp="1"/>
          </p:cNvSpPr>
          <p:nvPr>
            <p:ph type="ftr" idx="11"/>
          </p:nvPr>
        </p:nvSpPr>
        <p:spPr>
          <a:xfrm>
            <a:off x="3028950" y="6356351"/>
            <a:ext cx="3086100" cy="36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19" name="Google Shape;119;p18"/>
          <p:cNvSpPr txBox="1">
            <a:spLocks noGrp="1"/>
          </p:cNvSpPr>
          <p:nvPr>
            <p:ph type="sldNum" idx="12"/>
          </p:nvPr>
        </p:nvSpPr>
        <p:spPr>
          <a:xfrm>
            <a:off x="6457950" y="6356351"/>
            <a:ext cx="2057400" cy="36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 rtl="0">
              <a:spcBef>
                <a:spcPts val="0"/>
              </a:spcBef>
              <a:buNone/>
              <a:defRPr/>
            </a:lvl1pPr>
            <a:lvl2pPr marL="0" lvl="1" indent="0" algn="r" rtl="0">
              <a:spcBef>
                <a:spcPts val="0"/>
              </a:spcBef>
              <a:buNone/>
              <a:defRPr/>
            </a:lvl2pPr>
            <a:lvl3pPr marL="0" lvl="2" indent="0" algn="r" rtl="0">
              <a:spcBef>
                <a:spcPts val="0"/>
              </a:spcBef>
              <a:buNone/>
              <a:defRPr/>
            </a:lvl3pPr>
            <a:lvl4pPr marL="0" lvl="3" indent="0" algn="r" rtl="0">
              <a:spcBef>
                <a:spcPts val="0"/>
              </a:spcBef>
              <a:buNone/>
              <a:defRPr/>
            </a:lvl4pPr>
            <a:lvl5pPr marL="0" lvl="4" indent="0" algn="r" rtl="0">
              <a:spcBef>
                <a:spcPts val="0"/>
              </a:spcBef>
              <a:buNone/>
              <a:defRPr/>
            </a:lvl5pPr>
            <a:lvl6pPr marL="0" lvl="5" indent="0" algn="r" rtl="0">
              <a:spcBef>
                <a:spcPts val="0"/>
              </a:spcBef>
              <a:buNone/>
              <a:defRPr/>
            </a:lvl6pPr>
            <a:lvl7pPr marL="0" lvl="6" indent="0" algn="r" rtl="0">
              <a:spcBef>
                <a:spcPts val="0"/>
              </a:spcBef>
              <a:buNone/>
              <a:defRPr/>
            </a:lvl7pPr>
            <a:lvl8pPr marL="0" lvl="7" indent="0" algn="r" rtl="0">
              <a:spcBef>
                <a:spcPts val="0"/>
              </a:spcBef>
              <a:buNone/>
              <a:defRPr/>
            </a:lvl8pPr>
            <a:lvl9pPr marL="0" lvl="8" indent="0" algn="r" rtl="0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 type="titleOnly">
  <p:cSld name="TITLE_ONLY">
    <p:spTree>
      <p:nvGrpSpPr>
        <p:cNvPr id="1" name="Shape 1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1" name="Google Shape;121;p19"/>
          <p:cNvSpPr txBox="1">
            <a:spLocks noGrp="1"/>
          </p:cNvSpPr>
          <p:nvPr>
            <p:ph type="title"/>
          </p:nvPr>
        </p:nvSpPr>
        <p:spPr>
          <a:xfrm>
            <a:off x="628650" y="365126"/>
            <a:ext cx="7886700" cy="1325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22" name="Google Shape;122;p19"/>
          <p:cNvSpPr txBox="1">
            <a:spLocks noGrp="1"/>
          </p:cNvSpPr>
          <p:nvPr>
            <p:ph type="dt" idx="10"/>
          </p:nvPr>
        </p:nvSpPr>
        <p:spPr>
          <a:xfrm>
            <a:off x="628650" y="6356351"/>
            <a:ext cx="2057400" cy="36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23" name="Google Shape;123;p19"/>
          <p:cNvSpPr txBox="1">
            <a:spLocks noGrp="1"/>
          </p:cNvSpPr>
          <p:nvPr>
            <p:ph type="ftr" idx="11"/>
          </p:nvPr>
        </p:nvSpPr>
        <p:spPr>
          <a:xfrm>
            <a:off x="3028950" y="6356351"/>
            <a:ext cx="3086100" cy="36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24" name="Google Shape;124;p19"/>
          <p:cNvSpPr txBox="1">
            <a:spLocks noGrp="1"/>
          </p:cNvSpPr>
          <p:nvPr>
            <p:ph type="sldNum" idx="12"/>
          </p:nvPr>
        </p:nvSpPr>
        <p:spPr>
          <a:xfrm>
            <a:off x="6457950" y="6356351"/>
            <a:ext cx="2057400" cy="36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 rtl="0">
              <a:spcBef>
                <a:spcPts val="0"/>
              </a:spcBef>
              <a:buNone/>
              <a:defRPr/>
            </a:lvl1pPr>
            <a:lvl2pPr marL="0" lvl="1" indent="0" algn="r" rtl="0">
              <a:spcBef>
                <a:spcPts val="0"/>
              </a:spcBef>
              <a:buNone/>
              <a:defRPr/>
            </a:lvl2pPr>
            <a:lvl3pPr marL="0" lvl="2" indent="0" algn="r" rtl="0">
              <a:spcBef>
                <a:spcPts val="0"/>
              </a:spcBef>
              <a:buNone/>
              <a:defRPr/>
            </a:lvl3pPr>
            <a:lvl4pPr marL="0" lvl="3" indent="0" algn="r" rtl="0">
              <a:spcBef>
                <a:spcPts val="0"/>
              </a:spcBef>
              <a:buNone/>
              <a:defRPr/>
            </a:lvl4pPr>
            <a:lvl5pPr marL="0" lvl="4" indent="0" algn="r" rtl="0">
              <a:spcBef>
                <a:spcPts val="0"/>
              </a:spcBef>
              <a:buNone/>
              <a:defRPr/>
            </a:lvl5pPr>
            <a:lvl6pPr marL="0" lvl="5" indent="0" algn="r" rtl="0">
              <a:spcBef>
                <a:spcPts val="0"/>
              </a:spcBef>
              <a:buNone/>
              <a:defRPr/>
            </a:lvl6pPr>
            <a:lvl7pPr marL="0" lvl="6" indent="0" algn="r" rtl="0">
              <a:spcBef>
                <a:spcPts val="0"/>
              </a:spcBef>
              <a:buNone/>
              <a:defRPr/>
            </a:lvl7pPr>
            <a:lvl8pPr marL="0" lvl="7" indent="0" algn="r" rtl="0">
              <a:spcBef>
                <a:spcPts val="0"/>
              </a:spcBef>
              <a:buNone/>
              <a:defRPr/>
            </a:lvl8pPr>
            <a:lvl9pPr marL="0" lvl="8" indent="0" algn="r" rtl="0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 type="blank">
  <p:cSld name="BLANK">
    <p:spTree>
      <p:nvGrpSpPr>
        <p:cNvPr id="1" name="Shape 1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6" name="Google Shape;126;p20"/>
          <p:cNvSpPr txBox="1">
            <a:spLocks noGrp="1"/>
          </p:cNvSpPr>
          <p:nvPr>
            <p:ph type="dt" idx="10"/>
          </p:nvPr>
        </p:nvSpPr>
        <p:spPr>
          <a:xfrm>
            <a:off x="628650" y="6356351"/>
            <a:ext cx="2057400" cy="36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27" name="Google Shape;127;p20"/>
          <p:cNvSpPr txBox="1">
            <a:spLocks noGrp="1"/>
          </p:cNvSpPr>
          <p:nvPr>
            <p:ph type="ftr" idx="11"/>
          </p:nvPr>
        </p:nvSpPr>
        <p:spPr>
          <a:xfrm>
            <a:off x="3028950" y="6356351"/>
            <a:ext cx="3086100" cy="36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28" name="Google Shape;128;p20"/>
          <p:cNvSpPr txBox="1">
            <a:spLocks noGrp="1"/>
          </p:cNvSpPr>
          <p:nvPr>
            <p:ph type="sldNum" idx="12"/>
          </p:nvPr>
        </p:nvSpPr>
        <p:spPr>
          <a:xfrm>
            <a:off x="6457950" y="6356351"/>
            <a:ext cx="2057400" cy="36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 rtl="0">
              <a:spcBef>
                <a:spcPts val="0"/>
              </a:spcBef>
              <a:buNone/>
              <a:defRPr/>
            </a:lvl1pPr>
            <a:lvl2pPr marL="0" lvl="1" indent="0" algn="r" rtl="0">
              <a:spcBef>
                <a:spcPts val="0"/>
              </a:spcBef>
              <a:buNone/>
              <a:defRPr/>
            </a:lvl2pPr>
            <a:lvl3pPr marL="0" lvl="2" indent="0" algn="r" rtl="0">
              <a:spcBef>
                <a:spcPts val="0"/>
              </a:spcBef>
              <a:buNone/>
              <a:defRPr/>
            </a:lvl3pPr>
            <a:lvl4pPr marL="0" lvl="3" indent="0" algn="r" rtl="0">
              <a:spcBef>
                <a:spcPts val="0"/>
              </a:spcBef>
              <a:buNone/>
              <a:defRPr/>
            </a:lvl4pPr>
            <a:lvl5pPr marL="0" lvl="4" indent="0" algn="r" rtl="0">
              <a:spcBef>
                <a:spcPts val="0"/>
              </a:spcBef>
              <a:buNone/>
              <a:defRPr/>
            </a:lvl5pPr>
            <a:lvl6pPr marL="0" lvl="5" indent="0" algn="r" rtl="0">
              <a:spcBef>
                <a:spcPts val="0"/>
              </a:spcBef>
              <a:buNone/>
              <a:defRPr/>
            </a:lvl6pPr>
            <a:lvl7pPr marL="0" lvl="6" indent="0" algn="r" rtl="0">
              <a:spcBef>
                <a:spcPts val="0"/>
              </a:spcBef>
              <a:buNone/>
              <a:defRPr/>
            </a:lvl7pPr>
            <a:lvl8pPr marL="0" lvl="7" indent="0" algn="r" rtl="0">
              <a:spcBef>
                <a:spcPts val="0"/>
              </a:spcBef>
              <a:buNone/>
              <a:defRPr/>
            </a:lvl8pPr>
            <a:lvl9pPr marL="0" lvl="8" indent="0" algn="r" rtl="0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ntent with Caption" type="objTx">
  <p:cSld name="OBJECT_WITH_CAPTION_TEXT">
    <p:spTree>
      <p:nvGrpSpPr>
        <p:cNvPr id="1" name="Shape 1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0" name="Google Shape;130;p21"/>
          <p:cNvSpPr txBox="1">
            <a:spLocks noGrp="1"/>
          </p:cNvSpPr>
          <p:nvPr>
            <p:ph type="title"/>
          </p:nvPr>
        </p:nvSpPr>
        <p:spPr>
          <a:xfrm>
            <a:off x="629841" y="457200"/>
            <a:ext cx="2949300" cy="16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alibri"/>
              <a:buNone/>
              <a:defRPr sz="3200"/>
            </a:lvl1pPr>
            <a:lvl2pPr lvl="1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31" name="Google Shape;131;p21"/>
          <p:cNvSpPr txBox="1">
            <a:spLocks noGrp="1"/>
          </p:cNvSpPr>
          <p:nvPr>
            <p:ph type="body" idx="1"/>
          </p:nvPr>
        </p:nvSpPr>
        <p:spPr>
          <a:xfrm>
            <a:off x="3887391" y="987426"/>
            <a:ext cx="4629300" cy="4873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lvl="0" indent="-4318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3200"/>
              <a:buChar char="•"/>
              <a:defRPr sz="3200"/>
            </a:lvl1pPr>
            <a:lvl2pPr marL="914400" lvl="1" indent="-4064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  <a:defRPr sz="2800"/>
            </a:lvl2pPr>
            <a:lvl3pPr marL="1371600" lvl="2" indent="-3810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  <a:defRPr sz="2400"/>
            </a:lvl3pPr>
            <a:lvl4pPr marL="1828800" lvl="3" indent="-355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4pPr>
            <a:lvl5pPr marL="2286000" lvl="4" indent="-355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5pPr>
            <a:lvl6pPr marL="2743200" lvl="5" indent="-355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6pPr>
            <a:lvl7pPr marL="3200400" lvl="6" indent="-355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7pPr>
            <a:lvl8pPr marL="3657600" lvl="7" indent="-355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8pPr>
            <a:lvl9pPr marL="4114800" lvl="8" indent="-355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9pPr>
          </a:lstStyle>
          <a:p>
            <a:endParaRPr/>
          </a:p>
        </p:txBody>
      </p:sp>
      <p:sp>
        <p:nvSpPr>
          <p:cNvPr id="132" name="Google Shape;132;p21"/>
          <p:cNvSpPr txBox="1">
            <a:spLocks noGrp="1"/>
          </p:cNvSpPr>
          <p:nvPr>
            <p:ph type="body" idx="2"/>
          </p:nvPr>
        </p:nvSpPr>
        <p:spPr>
          <a:xfrm>
            <a:off x="629841" y="2057400"/>
            <a:ext cx="2949300" cy="3811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lvl="0" indent="-2286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1pPr>
            <a:lvl2pPr marL="914400" lvl="1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2pPr>
            <a:lvl3pPr marL="1371600" lvl="2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3pPr>
            <a:lvl4pPr marL="1828800" lvl="3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4pPr>
            <a:lvl5pPr marL="2286000" lvl="4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5pPr>
            <a:lvl6pPr marL="2743200" lvl="5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6pPr>
            <a:lvl7pPr marL="3200400" lvl="6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7pPr>
            <a:lvl8pPr marL="3657600" lvl="7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8pPr>
            <a:lvl9pPr marL="4114800" lvl="8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9pPr>
          </a:lstStyle>
          <a:p>
            <a:endParaRPr/>
          </a:p>
        </p:txBody>
      </p:sp>
      <p:sp>
        <p:nvSpPr>
          <p:cNvPr id="133" name="Google Shape;133;p21"/>
          <p:cNvSpPr txBox="1">
            <a:spLocks noGrp="1"/>
          </p:cNvSpPr>
          <p:nvPr>
            <p:ph type="dt" idx="10"/>
          </p:nvPr>
        </p:nvSpPr>
        <p:spPr>
          <a:xfrm>
            <a:off x="628650" y="6356351"/>
            <a:ext cx="2057400" cy="36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34" name="Google Shape;134;p21"/>
          <p:cNvSpPr txBox="1">
            <a:spLocks noGrp="1"/>
          </p:cNvSpPr>
          <p:nvPr>
            <p:ph type="ftr" idx="11"/>
          </p:nvPr>
        </p:nvSpPr>
        <p:spPr>
          <a:xfrm>
            <a:off x="3028950" y="6356351"/>
            <a:ext cx="3086100" cy="36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35" name="Google Shape;135;p21"/>
          <p:cNvSpPr txBox="1">
            <a:spLocks noGrp="1"/>
          </p:cNvSpPr>
          <p:nvPr>
            <p:ph type="sldNum" idx="12"/>
          </p:nvPr>
        </p:nvSpPr>
        <p:spPr>
          <a:xfrm>
            <a:off x="6457950" y="6356351"/>
            <a:ext cx="2057400" cy="36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 rtl="0">
              <a:spcBef>
                <a:spcPts val="0"/>
              </a:spcBef>
              <a:buNone/>
              <a:defRPr/>
            </a:lvl1pPr>
            <a:lvl2pPr marL="0" lvl="1" indent="0" algn="r" rtl="0">
              <a:spcBef>
                <a:spcPts val="0"/>
              </a:spcBef>
              <a:buNone/>
              <a:defRPr/>
            </a:lvl2pPr>
            <a:lvl3pPr marL="0" lvl="2" indent="0" algn="r" rtl="0">
              <a:spcBef>
                <a:spcPts val="0"/>
              </a:spcBef>
              <a:buNone/>
              <a:defRPr/>
            </a:lvl3pPr>
            <a:lvl4pPr marL="0" lvl="3" indent="0" algn="r" rtl="0">
              <a:spcBef>
                <a:spcPts val="0"/>
              </a:spcBef>
              <a:buNone/>
              <a:defRPr/>
            </a:lvl4pPr>
            <a:lvl5pPr marL="0" lvl="4" indent="0" algn="r" rtl="0">
              <a:spcBef>
                <a:spcPts val="0"/>
              </a:spcBef>
              <a:buNone/>
              <a:defRPr/>
            </a:lvl5pPr>
            <a:lvl6pPr marL="0" lvl="5" indent="0" algn="r" rtl="0">
              <a:spcBef>
                <a:spcPts val="0"/>
              </a:spcBef>
              <a:buNone/>
              <a:defRPr/>
            </a:lvl6pPr>
            <a:lvl7pPr marL="0" lvl="6" indent="0" algn="r" rtl="0">
              <a:spcBef>
                <a:spcPts val="0"/>
              </a:spcBef>
              <a:buNone/>
              <a:defRPr/>
            </a:lvl7pPr>
            <a:lvl8pPr marL="0" lvl="7" indent="0" algn="r" rtl="0">
              <a:spcBef>
                <a:spcPts val="0"/>
              </a:spcBef>
              <a:buNone/>
              <a:defRPr/>
            </a:lvl8pPr>
            <a:lvl9pPr marL="0" lvl="8" indent="0" algn="r" rtl="0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Picture with Caption" type="picTx">
  <p:cSld name="PICTURE_WITH_CAPTION_TEXT">
    <p:spTree>
      <p:nvGrpSpPr>
        <p:cNvPr id="1" name="Shape 1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7" name="Google Shape;137;p22"/>
          <p:cNvSpPr txBox="1">
            <a:spLocks noGrp="1"/>
          </p:cNvSpPr>
          <p:nvPr>
            <p:ph type="title"/>
          </p:nvPr>
        </p:nvSpPr>
        <p:spPr>
          <a:xfrm>
            <a:off x="629841" y="457200"/>
            <a:ext cx="2949300" cy="16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alibri"/>
              <a:buNone/>
              <a:defRPr sz="3200"/>
            </a:lvl1pPr>
            <a:lvl2pPr lvl="1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38" name="Google Shape;138;p22"/>
          <p:cNvSpPr>
            <a:spLocks noGrp="1"/>
          </p:cNvSpPr>
          <p:nvPr>
            <p:ph type="pic" idx="2"/>
          </p:nvPr>
        </p:nvSpPr>
        <p:spPr>
          <a:xfrm>
            <a:off x="3887391" y="987426"/>
            <a:ext cx="4629300" cy="4873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Arial"/>
              <a:buNone/>
              <a:defRPr sz="3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sz="2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None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39" name="Google Shape;139;p22"/>
          <p:cNvSpPr txBox="1">
            <a:spLocks noGrp="1"/>
          </p:cNvSpPr>
          <p:nvPr>
            <p:ph type="body" idx="1"/>
          </p:nvPr>
        </p:nvSpPr>
        <p:spPr>
          <a:xfrm>
            <a:off x="629841" y="2057400"/>
            <a:ext cx="2949300" cy="3811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lvl="0" indent="-2286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1pPr>
            <a:lvl2pPr marL="914400" lvl="1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2pPr>
            <a:lvl3pPr marL="1371600" lvl="2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3pPr>
            <a:lvl4pPr marL="1828800" lvl="3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4pPr>
            <a:lvl5pPr marL="2286000" lvl="4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5pPr>
            <a:lvl6pPr marL="2743200" lvl="5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6pPr>
            <a:lvl7pPr marL="3200400" lvl="6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7pPr>
            <a:lvl8pPr marL="3657600" lvl="7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8pPr>
            <a:lvl9pPr marL="4114800" lvl="8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9pPr>
          </a:lstStyle>
          <a:p>
            <a:endParaRPr/>
          </a:p>
        </p:txBody>
      </p:sp>
      <p:sp>
        <p:nvSpPr>
          <p:cNvPr id="140" name="Google Shape;140;p22"/>
          <p:cNvSpPr txBox="1">
            <a:spLocks noGrp="1"/>
          </p:cNvSpPr>
          <p:nvPr>
            <p:ph type="dt" idx="10"/>
          </p:nvPr>
        </p:nvSpPr>
        <p:spPr>
          <a:xfrm>
            <a:off x="628650" y="6356351"/>
            <a:ext cx="2057400" cy="36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41" name="Google Shape;141;p22"/>
          <p:cNvSpPr txBox="1">
            <a:spLocks noGrp="1"/>
          </p:cNvSpPr>
          <p:nvPr>
            <p:ph type="ftr" idx="11"/>
          </p:nvPr>
        </p:nvSpPr>
        <p:spPr>
          <a:xfrm>
            <a:off x="3028950" y="6356351"/>
            <a:ext cx="3086100" cy="36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42" name="Google Shape;142;p22"/>
          <p:cNvSpPr txBox="1">
            <a:spLocks noGrp="1"/>
          </p:cNvSpPr>
          <p:nvPr>
            <p:ph type="sldNum" idx="12"/>
          </p:nvPr>
        </p:nvSpPr>
        <p:spPr>
          <a:xfrm>
            <a:off x="6457950" y="6356351"/>
            <a:ext cx="2057400" cy="36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 rtl="0">
              <a:spcBef>
                <a:spcPts val="0"/>
              </a:spcBef>
              <a:buNone/>
              <a:defRPr/>
            </a:lvl1pPr>
            <a:lvl2pPr marL="0" lvl="1" indent="0" algn="r" rtl="0">
              <a:spcBef>
                <a:spcPts val="0"/>
              </a:spcBef>
              <a:buNone/>
              <a:defRPr/>
            </a:lvl2pPr>
            <a:lvl3pPr marL="0" lvl="2" indent="0" algn="r" rtl="0">
              <a:spcBef>
                <a:spcPts val="0"/>
              </a:spcBef>
              <a:buNone/>
              <a:defRPr/>
            </a:lvl3pPr>
            <a:lvl4pPr marL="0" lvl="3" indent="0" algn="r" rtl="0">
              <a:spcBef>
                <a:spcPts val="0"/>
              </a:spcBef>
              <a:buNone/>
              <a:defRPr/>
            </a:lvl4pPr>
            <a:lvl5pPr marL="0" lvl="4" indent="0" algn="r" rtl="0">
              <a:spcBef>
                <a:spcPts val="0"/>
              </a:spcBef>
              <a:buNone/>
              <a:defRPr/>
            </a:lvl5pPr>
            <a:lvl6pPr marL="0" lvl="5" indent="0" algn="r" rtl="0">
              <a:spcBef>
                <a:spcPts val="0"/>
              </a:spcBef>
              <a:buNone/>
              <a:defRPr/>
            </a:lvl6pPr>
            <a:lvl7pPr marL="0" lvl="6" indent="0" algn="r" rtl="0">
              <a:spcBef>
                <a:spcPts val="0"/>
              </a:spcBef>
              <a:buNone/>
              <a:defRPr/>
            </a:lvl7pPr>
            <a:lvl8pPr marL="0" lvl="7" indent="0" algn="r" rtl="0">
              <a:spcBef>
                <a:spcPts val="0"/>
              </a:spcBef>
              <a:buNone/>
              <a:defRPr/>
            </a:lvl8pPr>
            <a:lvl9pPr marL="0" lvl="8" indent="0" algn="r" rtl="0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Vertical Text" type="vertTx">
  <p:cSld name="VERTICAL_TEXT">
    <p:spTree>
      <p:nvGrpSpPr>
        <p:cNvPr id="1" name="Shape 14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4" name="Google Shape;144;p23"/>
          <p:cNvSpPr txBox="1">
            <a:spLocks noGrp="1"/>
          </p:cNvSpPr>
          <p:nvPr>
            <p:ph type="title"/>
          </p:nvPr>
        </p:nvSpPr>
        <p:spPr>
          <a:xfrm>
            <a:off x="628650" y="365126"/>
            <a:ext cx="7886700" cy="1325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45" name="Google Shape;145;p23"/>
          <p:cNvSpPr txBox="1">
            <a:spLocks noGrp="1"/>
          </p:cNvSpPr>
          <p:nvPr>
            <p:ph type="body" idx="1"/>
          </p:nvPr>
        </p:nvSpPr>
        <p:spPr>
          <a:xfrm rot="5400000">
            <a:off x="2396400" y="57875"/>
            <a:ext cx="4351200" cy="7886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lvl="0" indent="-3429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146" name="Google Shape;146;p23"/>
          <p:cNvSpPr txBox="1">
            <a:spLocks noGrp="1"/>
          </p:cNvSpPr>
          <p:nvPr>
            <p:ph type="dt" idx="10"/>
          </p:nvPr>
        </p:nvSpPr>
        <p:spPr>
          <a:xfrm>
            <a:off x="628650" y="6356351"/>
            <a:ext cx="2057400" cy="36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47" name="Google Shape;147;p23"/>
          <p:cNvSpPr txBox="1">
            <a:spLocks noGrp="1"/>
          </p:cNvSpPr>
          <p:nvPr>
            <p:ph type="ftr" idx="11"/>
          </p:nvPr>
        </p:nvSpPr>
        <p:spPr>
          <a:xfrm>
            <a:off x="3028950" y="6356351"/>
            <a:ext cx="3086100" cy="36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48" name="Google Shape;148;p23"/>
          <p:cNvSpPr txBox="1">
            <a:spLocks noGrp="1"/>
          </p:cNvSpPr>
          <p:nvPr>
            <p:ph type="sldNum" idx="12"/>
          </p:nvPr>
        </p:nvSpPr>
        <p:spPr>
          <a:xfrm>
            <a:off x="6457950" y="6356351"/>
            <a:ext cx="2057400" cy="36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 rtl="0">
              <a:spcBef>
                <a:spcPts val="0"/>
              </a:spcBef>
              <a:buNone/>
              <a:defRPr/>
            </a:lvl1pPr>
            <a:lvl2pPr marL="0" lvl="1" indent="0" algn="r" rtl="0">
              <a:spcBef>
                <a:spcPts val="0"/>
              </a:spcBef>
              <a:buNone/>
              <a:defRPr/>
            </a:lvl2pPr>
            <a:lvl3pPr marL="0" lvl="2" indent="0" algn="r" rtl="0">
              <a:spcBef>
                <a:spcPts val="0"/>
              </a:spcBef>
              <a:buNone/>
              <a:defRPr/>
            </a:lvl3pPr>
            <a:lvl4pPr marL="0" lvl="3" indent="0" algn="r" rtl="0">
              <a:spcBef>
                <a:spcPts val="0"/>
              </a:spcBef>
              <a:buNone/>
              <a:defRPr/>
            </a:lvl4pPr>
            <a:lvl5pPr marL="0" lvl="4" indent="0" algn="r" rtl="0">
              <a:spcBef>
                <a:spcPts val="0"/>
              </a:spcBef>
              <a:buNone/>
              <a:defRPr/>
            </a:lvl5pPr>
            <a:lvl6pPr marL="0" lvl="5" indent="0" algn="r" rtl="0">
              <a:spcBef>
                <a:spcPts val="0"/>
              </a:spcBef>
              <a:buNone/>
              <a:defRPr/>
            </a:lvl6pPr>
            <a:lvl7pPr marL="0" lvl="6" indent="0" algn="r" rtl="0">
              <a:spcBef>
                <a:spcPts val="0"/>
              </a:spcBef>
              <a:buNone/>
              <a:defRPr/>
            </a:lvl7pPr>
            <a:lvl8pPr marL="0" lvl="7" indent="0" algn="r" rtl="0">
              <a:spcBef>
                <a:spcPts val="0"/>
              </a:spcBef>
              <a:buNone/>
              <a:defRPr/>
            </a:lvl8pPr>
            <a:lvl9pPr marL="0" lvl="8" indent="0" algn="r" rtl="0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Vertical Title and Text" type="vertTitleAndTx">
  <p:cSld name="VERTICAL_TITLE_AND_VERTICAL_TEXT">
    <p:spTree>
      <p:nvGrpSpPr>
        <p:cNvPr id="1" name="Shape 1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0" name="Google Shape;150;p24"/>
          <p:cNvSpPr txBox="1">
            <a:spLocks noGrp="1"/>
          </p:cNvSpPr>
          <p:nvPr>
            <p:ph type="title"/>
          </p:nvPr>
        </p:nvSpPr>
        <p:spPr>
          <a:xfrm rot="5400000">
            <a:off x="4623600" y="2285275"/>
            <a:ext cx="5811900" cy="1971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51" name="Google Shape;151;p24"/>
          <p:cNvSpPr txBox="1">
            <a:spLocks noGrp="1"/>
          </p:cNvSpPr>
          <p:nvPr>
            <p:ph type="body" idx="1"/>
          </p:nvPr>
        </p:nvSpPr>
        <p:spPr>
          <a:xfrm rot="5400000">
            <a:off x="623025" y="370675"/>
            <a:ext cx="5811900" cy="5800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lvl="0" indent="-3429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152" name="Google Shape;152;p24"/>
          <p:cNvSpPr txBox="1">
            <a:spLocks noGrp="1"/>
          </p:cNvSpPr>
          <p:nvPr>
            <p:ph type="dt" idx="10"/>
          </p:nvPr>
        </p:nvSpPr>
        <p:spPr>
          <a:xfrm>
            <a:off x="628650" y="6356351"/>
            <a:ext cx="2057400" cy="36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53" name="Google Shape;153;p24"/>
          <p:cNvSpPr txBox="1">
            <a:spLocks noGrp="1"/>
          </p:cNvSpPr>
          <p:nvPr>
            <p:ph type="ftr" idx="11"/>
          </p:nvPr>
        </p:nvSpPr>
        <p:spPr>
          <a:xfrm>
            <a:off x="3028950" y="6356351"/>
            <a:ext cx="3086100" cy="36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54" name="Google Shape;154;p24"/>
          <p:cNvSpPr txBox="1">
            <a:spLocks noGrp="1"/>
          </p:cNvSpPr>
          <p:nvPr>
            <p:ph type="sldNum" idx="12"/>
          </p:nvPr>
        </p:nvSpPr>
        <p:spPr>
          <a:xfrm>
            <a:off x="6457950" y="6356351"/>
            <a:ext cx="2057400" cy="36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 rtl="0">
              <a:spcBef>
                <a:spcPts val="0"/>
              </a:spcBef>
              <a:buNone/>
              <a:defRPr/>
            </a:lvl1pPr>
            <a:lvl2pPr marL="0" lvl="1" indent="0" algn="r" rtl="0">
              <a:spcBef>
                <a:spcPts val="0"/>
              </a:spcBef>
              <a:buNone/>
              <a:defRPr/>
            </a:lvl2pPr>
            <a:lvl3pPr marL="0" lvl="2" indent="0" algn="r" rtl="0">
              <a:spcBef>
                <a:spcPts val="0"/>
              </a:spcBef>
              <a:buNone/>
              <a:defRPr/>
            </a:lvl3pPr>
            <a:lvl4pPr marL="0" lvl="3" indent="0" algn="r" rtl="0">
              <a:spcBef>
                <a:spcPts val="0"/>
              </a:spcBef>
              <a:buNone/>
              <a:defRPr/>
            </a:lvl4pPr>
            <a:lvl5pPr marL="0" lvl="4" indent="0" algn="r" rtl="0">
              <a:spcBef>
                <a:spcPts val="0"/>
              </a:spcBef>
              <a:buNone/>
              <a:defRPr/>
            </a:lvl5pPr>
            <a:lvl6pPr marL="0" lvl="5" indent="0" algn="r" rtl="0">
              <a:spcBef>
                <a:spcPts val="0"/>
              </a:spcBef>
              <a:buNone/>
              <a:defRPr/>
            </a:lvl6pPr>
            <a:lvl7pPr marL="0" lvl="6" indent="0" algn="r" rtl="0">
              <a:spcBef>
                <a:spcPts val="0"/>
              </a:spcBef>
              <a:buNone/>
              <a:defRPr/>
            </a:lvl7pPr>
            <a:lvl8pPr marL="0" lvl="7" indent="0" algn="r" rtl="0">
              <a:spcBef>
                <a:spcPts val="0"/>
              </a:spcBef>
              <a:buNone/>
              <a:defRPr/>
            </a:lvl8pPr>
            <a:lvl9pPr marL="0" lvl="8" indent="0" algn="r" rtl="0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13">
            <a:alphaModFix/>
          </a:blip>
          <a:stretch>
            <a:fillRect/>
          </a:stretch>
        </a:blip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  <a:defRPr sz="4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/>
          </a:p>
        </p:txBody>
      </p:sp>
      <p:sp>
        <p:nvSpPr>
          <p:cNvPr id="7" name="Google Shape;7;p1"/>
          <p:cNvSpPr txBox="1"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marR="0" lvl="0" indent="-431800" algn="l" rtl="0"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Arial"/>
              <a:buChar char="•"/>
              <a:defRPr sz="3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406400" algn="l" rtl="0"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–"/>
              <a:defRPr sz="2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81000" algn="l" rtl="0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–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»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8" name="Google Shape;8;p1"/>
          <p:cNvSpPr txBox="1">
            <a:spLocks noGrp="1"/>
          </p:cNvSpPr>
          <p:nvPr>
            <p:ph type="dt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9" name="Google Shape;9;p1"/>
          <p:cNvSpPr txBox="1">
            <a:spLocks noGrp="1"/>
          </p:cNvSpPr>
          <p:nvPr>
            <p:ph type="ft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0" name="Google Shape;10;p1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" name="Google Shape;81;p13"/>
          <p:cNvSpPr txBox="1">
            <a:spLocks noGrp="1"/>
          </p:cNvSpPr>
          <p:nvPr>
            <p:ph type="title"/>
          </p:nvPr>
        </p:nvSpPr>
        <p:spPr>
          <a:xfrm>
            <a:off x="628650" y="365126"/>
            <a:ext cx="7886700" cy="1325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  <a:defRPr sz="4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/>
          </a:p>
        </p:txBody>
      </p:sp>
      <p:sp>
        <p:nvSpPr>
          <p:cNvPr id="82" name="Google Shape;82;p13"/>
          <p:cNvSpPr txBox="1">
            <a:spLocks noGrp="1"/>
          </p:cNvSpPr>
          <p:nvPr>
            <p:ph type="body" idx="1"/>
          </p:nvPr>
        </p:nvSpPr>
        <p:spPr>
          <a:xfrm>
            <a:off x="628650" y="1825625"/>
            <a:ext cx="7886700" cy="4351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marR="0" lvl="0" indent="-4064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•"/>
              <a:defRPr sz="2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3810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55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83" name="Google Shape;83;p13"/>
          <p:cNvSpPr txBox="1">
            <a:spLocks noGrp="1"/>
          </p:cNvSpPr>
          <p:nvPr>
            <p:ph type="dt" idx="10"/>
          </p:nvPr>
        </p:nvSpPr>
        <p:spPr>
          <a:xfrm>
            <a:off x="628650" y="6356351"/>
            <a:ext cx="2057400" cy="36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84" name="Google Shape;84;p13"/>
          <p:cNvSpPr txBox="1">
            <a:spLocks noGrp="1"/>
          </p:cNvSpPr>
          <p:nvPr>
            <p:ph type="ftr" idx="11"/>
          </p:nvPr>
        </p:nvSpPr>
        <p:spPr>
          <a:xfrm>
            <a:off x="3028950" y="6356351"/>
            <a:ext cx="3086100" cy="36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85" name="Google Shape;85;p13"/>
          <p:cNvSpPr txBox="1">
            <a:spLocks noGrp="1"/>
          </p:cNvSpPr>
          <p:nvPr>
            <p:ph type="sldNum" idx="12"/>
          </p:nvPr>
        </p:nvSpPr>
        <p:spPr>
          <a:xfrm>
            <a:off x="6457950" y="6356351"/>
            <a:ext cx="2057400" cy="36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59" r:id="rId1"/>
    <p:sldLayoutId id="2147483660" r:id="rId2"/>
    <p:sldLayoutId id="2147483661" r:id="rId3"/>
    <p:sldLayoutId id="2147483662" r:id="rId4"/>
    <p:sldLayoutId id="2147483663" r:id="rId5"/>
    <p:sldLayoutId id="2147483664" r:id="rId6"/>
    <p:sldLayoutId id="2147483665" r:id="rId7"/>
    <p:sldLayoutId id="2147483666" r:id="rId8"/>
    <p:sldLayoutId id="2147483667" r:id="rId9"/>
    <p:sldLayoutId id="2147483668" r:id="rId10"/>
    <p:sldLayoutId id="2147483669" r:id="rId11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2.pn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8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3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3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3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3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3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2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2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png"/><Relationship Id="rId3" Type="http://schemas.openxmlformats.org/officeDocument/2006/relationships/image" Target="../media/image10.jpeg"/><Relationship Id="rId7" Type="http://schemas.openxmlformats.org/officeDocument/2006/relationships/image" Target="../media/image14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3.jpeg"/><Relationship Id="rId5" Type="http://schemas.openxmlformats.org/officeDocument/2006/relationships/image" Target="../media/image12.jpeg"/><Relationship Id="rId4" Type="http://schemas.openxmlformats.org/officeDocument/2006/relationships/image" Target="../media/image11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5.png"/><Relationship Id="rId4" Type="http://schemas.openxmlformats.org/officeDocument/2006/relationships/hyperlink" Target="http://www.elizabethan.notts.sch.uk" TargetMode="Externa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2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3.xml"/></Relationships>
</file>

<file path=ppt/slides/_rels/slide21.xml.rels><?xml version="1.0" encoding="UTF-8" standalone="yes"?>
<Relationships xmlns="http://schemas.openxmlformats.org/package/2006/relationships"><Relationship Id="rId8" Type="http://schemas.openxmlformats.org/officeDocument/2006/relationships/image" Target="../media/image20.png"/><Relationship Id="rId3" Type="http://schemas.openxmlformats.org/officeDocument/2006/relationships/image" Target="../media/image16.png"/><Relationship Id="rId7" Type="http://schemas.openxmlformats.org/officeDocument/2006/relationships/image" Target="../media/image19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18.png"/><Relationship Id="rId5" Type="http://schemas.openxmlformats.org/officeDocument/2006/relationships/image" Target="../media/image2.png"/><Relationship Id="rId4" Type="http://schemas.openxmlformats.org/officeDocument/2006/relationships/image" Target="../media/image17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2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21.svg"/><Relationship Id="rId1" Type="http://schemas.openxmlformats.org/officeDocument/2006/relationships/slideLayout" Target="../slideLayouts/slideLayout18.xml"/></Relationships>
</file>

<file path=ppt/slides/_rels/slide24.xml.rels><?xml version="1.0" encoding="UTF-8" standalone="yes"?>
<Relationships xmlns="http://schemas.openxmlformats.org/package/2006/relationships"><Relationship Id="rId8" Type="http://schemas.openxmlformats.org/officeDocument/2006/relationships/image" Target="../media/image21.svg"/><Relationship Id="rId3" Type="http://schemas.openxmlformats.org/officeDocument/2006/relationships/image" Target="../media/image24.svg"/><Relationship Id="rId7" Type="http://schemas.openxmlformats.org/officeDocument/2006/relationships/image" Target="../media/image28.svg"/><Relationship Id="rId2" Type="http://schemas.openxmlformats.org/officeDocument/2006/relationships/image" Target="../media/image23.svg"/><Relationship Id="rId1" Type="http://schemas.openxmlformats.org/officeDocument/2006/relationships/slideLayout" Target="../slideLayouts/slideLayout18.xml"/><Relationship Id="rId6" Type="http://schemas.openxmlformats.org/officeDocument/2006/relationships/image" Target="../media/image27.svg"/><Relationship Id="rId5" Type="http://schemas.openxmlformats.org/officeDocument/2006/relationships/image" Target="../media/image26.svg"/><Relationship Id="rId4" Type="http://schemas.openxmlformats.org/officeDocument/2006/relationships/image" Target="../media/image25.svg"/><Relationship Id="rId9" Type="http://schemas.openxmlformats.org/officeDocument/2006/relationships/image" Target="../media/image29.svg"/></Relationships>
</file>

<file path=ppt/slides/_rels/slide25.xml.rels><?xml version="1.0" encoding="UTF-8" standalone="yes"?>
<Relationships xmlns="http://schemas.openxmlformats.org/package/2006/relationships"><Relationship Id="rId8" Type="http://schemas.openxmlformats.org/officeDocument/2006/relationships/image" Target="../media/image21.svg"/><Relationship Id="rId3" Type="http://schemas.openxmlformats.org/officeDocument/2006/relationships/image" Target="../media/image24.svg"/><Relationship Id="rId7" Type="http://schemas.openxmlformats.org/officeDocument/2006/relationships/image" Target="../media/image28.svg"/><Relationship Id="rId2" Type="http://schemas.openxmlformats.org/officeDocument/2006/relationships/image" Target="../media/image23.svg"/><Relationship Id="rId1" Type="http://schemas.openxmlformats.org/officeDocument/2006/relationships/slideLayout" Target="../slideLayouts/slideLayout18.xml"/><Relationship Id="rId6" Type="http://schemas.openxmlformats.org/officeDocument/2006/relationships/image" Target="../media/image27.svg"/><Relationship Id="rId5" Type="http://schemas.openxmlformats.org/officeDocument/2006/relationships/image" Target="../media/image26.svg"/><Relationship Id="rId10" Type="http://schemas.openxmlformats.org/officeDocument/2006/relationships/image" Target="../media/image30.png"/><Relationship Id="rId4" Type="http://schemas.openxmlformats.org/officeDocument/2006/relationships/image" Target="../media/image25.svg"/><Relationship Id="rId9" Type="http://schemas.openxmlformats.org/officeDocument/2006/relationships/image" Target="../media/image29.sv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2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2.pn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8" Type="http://schemas.openxmlformats.org/officeDocument/2006/relationships/image" Target="../media/image37.jpeg"/><Relationship Id="rId13" Type="http://schemas.openxmlformats.org/officeDocument/2006/relationships/image" Target="../media/image42.jpeg"/><Relationship Id="rId3" Type="http://schemas.openxmlformats.org/officeDocument/2006/relationships/image" Target="../media/image32.jpeg"/><Relationship Id="rId7" Type="http://schemas.openxmlformats.org/officeDocument/2006/relationships/image" Target="../media/image36.jpeg"/><Relationship Id="rId12" Type="http://schemas.openxmlformats.org/officeDocument/2006/relationships/image" Target="../media/image41.jpeg"/><Relationship Id="rId17" Type="http://schemas.openxmlformats.org/officeDocument/2006/relationships/image" Target="../media/image46.png"/><Relationship Id="rId2" Type="http://schemas.openxmlformats.org/officeDocument/2006/relationships/notesSlide" Target="../notesSlides/notesSlide18.xml"/><Relationship Id="rId16" Type="http://schemas.openxmlformats.org/officeDocument/2006/relationships/image" Target="../media/image45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5.png"/><Relationship Id="rId11" Type="http://schemas.openxmlformats.org/officeDocument/2006/relationships/image" Target="../media/image40.png"/><Relationship Id="rId5" Type="http://schemas.openxmlformats.org/officeDocument/2006/relationships/image" Target="../media/image34.jpeg"/><Relationship Id="rId15" Type="http://schemas.openxmlformats.org/officeDocument/2006/relationships/image" Target="../media/image44.jpeg"/><Relationship Id="rId10" Type="http://schemas.openxmlformats.org/officeDocument/2006/relationships/image" Target="../media/image39.png"/><Relationship Id="rId4" Type="http://schemas.openxmlformats.org/officeDocument/2006/relationships/image" Target="../media/image33.jpeg"/><Relationship Id="rId9" Type="http://schemas.openxmlformats.org/officeDocument/2006/relationships/image" Target="../media/image38.jpeg"/><Relationship Id="rId14" Type="http://schemas.openxmlformats.org/officeDocument/2006/relationships/image" Target="../media/image43.jpeg"/></Relationships>
</file>

<file path=ppt/slides/_rels/slide3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2.png"/><Relationship Id="rId13" Type="http://schemas.openxmlformats.org/officeDocument/2006/relationships/image" Target="../media/image57.png"/><Relationship Id="rId18" Type="http://schemas.openxmlformats.org/officeDocument/2006/relationships/image" Target="../media/image62.png"/><Relationship Id="rId3" Type="http://schemas.openxmlformats.org/officeDocument/2006/relationships/image" Target="../media/image47.jpeg"/><Relationship Id="rId7" Type="http://schemas.openxmlformats.org/officeDocument/2006/relationships/image" Target="../media/image51.png"/><Relationship Id="rId12" Type="http://schemas.openxmlformats.org/officeDocument/2006/relationships/image" Target="../media/image56.png"/><Relationship Id="rId17" Type="http://schemas.openxmlformats.org/officeDocument/2006/relationships/image" Target="../media/image61.png"/><Relationship Id="rId2" Type="http://schemas.openxmlformats.org/officeDocument/2006/relationships/notesSlide" Target="../notesSlides/notesSlide19.xml"/><Relationship Id="rId16" Type="http://schemas.openxmlformats.org/officeDocument/2006/relationships/image" Target="../media/image60.png"/><Relationship Id="rId20" Type="http://schemas.openxmlformats.org/officeDocument/2006/relationships/image" Target="../media/image64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0.png"/><Relationship Id="rId11" Type="http://schemas.openxmlformats.org/officeDocument/2006/relationships/image" Target="../media/image55.png"/><Relationship Id="rId5" Type="http://schemas.openxmlformats.org/officeDocument/2006/relationships/image" Target="../media/image49.jpeg"/><Relationship Id="rId15" Type="http://schemas.openxmlformats.org/officeDocument/2006/relationships/image" Target="../media/image59.jpeg"/><Relationship Id="rId10" Type="http://schemas.openxmlformats.org/officeDocument/2006/relationships/image" Target="../media/image54.png"/><Relationship Id="rId19" Type="http://schemas.openxmlformats.org/officeDocument/2006/relationships/image" Target="../media/image63.png"/><Relationship Id="rId4" Type="http://schemas.openxmlformats.org/officeDocument/2006/relationships/image" Target="../media/image48.jpeg"/><Relationship Id="rId9" Type="http://schemas.openxmlformats.org/officeDocument/2006/relationships/image" Target="../media/image53.png"/><Relationship Id="rId14" Type="http://schemas.openxmlformats.org/officeDocument/2006/relationships/image" Target="../media/image58.png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5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6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Shape 15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15" name="Rectangle 214">
            <a:extLst>
              <a:ext uri="{FF2B5EF4-FFF2-40B4-BE49-F238E27FC236}">
                <a16:creationId xmlns:a16="http://schemas.microsoft.com/office/drawing/2014/main" id="{6234BCC6-39B9-47D9-8BF8-C665401AE23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4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Google Shape;168;p26" descr="A blue and red shield with gold lions and letters&#10;&#10;AI-generated content may be incorrect.">
            <a:extLst>
              <a:ext uri="{FF2B5EF4-FFF2-40B4-BE49-F238E27FC236}">
                <a16:creationId xmlns:a16="http://schemas.microsoft.com/office/drawing/2014/main" id="{3F721810-6E61-448C-51B4-E00B4052FDC7}"/>
              </a:ext>
            </a:extLst>
          </p:cNvPr>
          <p:cNvPicPr preferRelativeResize="0"/>
          <p:nvPr/>
        </p:nvPicPr>
        <p:blipFill rotWithShape="1">
          <a:blip r:embed="rId3"/>
          <a:srcRect l="42169"/>
          <a:stretch/>
        </p:blipFill>
        <p:spPr>
          <a:xfrm>
            <a:off x="3719892" y="382908"/>
            <a:ext cx="5424223" cy="3364982"/>
          </a:xfrm>
          <a:custGeom>
            <a:avLst/>
            <a:gdLst/>
            <a:ahLst/>
            <a:cxnLst/>
            <a:rect l="l" t="t" r="r" b="b"/>
            <a:pathLst>
              <a:path w="7308975" h="3364992">
                <a:moveTo>
                  <a:pt x="0" y="0"/>
                </a:moveTo>
                <a:lnTo>
                  <a:pt x="7308975" y="0"/>
                </a:lnTo>
                <a:lnTo>
                  <a:pt x="7308975" y="3364992"/>
                </a:lnTo>
                <a:lnTo>
                  <a:pt x="1210305" y="3364992"/>
                </a:lnTo>
                <a:lnTo>
                  <a:pt x="1192705" y="2943200"/>
                </a:lnTo>
                <a:cubicBezTo>
                  <a:pt x="1098874" y="1825108"/>
                  <a:pt x="684692" y="821621"/>
                  <a:pt x="62981" y="69271"/>
                </a:cubicBezTo>
                <a:close/>
              </a:path>
            </a:pathLst>
          </a:custGeom>
          <a:noFill/>
        </p:spPr>
      </p:pic>
      <p:sp useBgFill="1">
        <p:nvSpPr>
          <p:cNvPr id="217" name="Freeform: Shape 216">
            <a:extLst>
              <a:ext uri="{FF2B5EF4-FFF2-40B4-BE49-F238E27FC236}">
                <a16:creationId xmlns:a16="http://schemas.microsoft.com/office/drawing/2014/main" id="{72A9CE9D-DAC3-40AF-B504-78A64A909F9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4572000" cy="6858000"/>
          </a:xfrm>
          <a:custGeom>
            <a:avLst/>
            <a:gdLst>
              <a:gd name="connsiteX0" fmla="*/ 0 w 6096001"/>
              <a:gd name="connsiteY0" fmla="*/ 0 h 6858000"/>
              <a:gd name="connsiteX1" fmla="*/ 4883024 w 6096001"/>
              <a:gd name="connsiteY1" fmla="*/ 0 h 6858000"/>
              <a:gd name="connsiteX2" fmla="*/ 4946006 w 6096001"/>
              <a:gd name="connsiteY2" fmla="*/ 69271 h 6858000"/>
              <a:gd name="connsiteX3" fmla="*/ 6096001 w 6096001"/>
              <a:gd name="connsiteY3" fmla="*/ 3429000 h 6858000"/>
              <a:gd name="connsiteX4" fmla="*/ 4946006 w 6096001"/>
              <a:gd name="connsiteY4" fmla="*/ 6788730 h 6858000"/>
              <a:gd name="connsiteX5" fmla="*/ 4883024 w 6096001"/>
              <a:gd name="connsiteY5" fmla="*/ 6858000 h 6858000"/>
              <a:gd name="connsiteX6" fmla="*/ 0 w 6096001"/>
              <a:gd name="connsiteY6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6096001" h="6858000">
                <a:moveTo>
                  <a:pt x="0" y="0"/>
                </a:moveTo>
                <a:lnTo>
                  <a:pt x="4883024" y="0"/>
                </a:lnTo>
                <a:lnTo>
                  <a:pt x="4946006" y="69271"/>
                </a:lnTo>
                <a:cubicBezTo>
                  <a:pt x="5656532" y="929100"/>
                  <a:pt x="6096001" y="2116944"/>
                  <a:pt x="6096001" y="3429000"/>
                </a:cubicBezTo>
                <a:cubicBezTo>
                  <a:pt x="6096001" y="4741056"/>
                  <a:pt x="5656532" y="5928900"/>
                  <a:pt x="4946006" y="6788730"/>
                </a:cubicBezTo>
                <a:lnTo>
                  <a:pt x="4883024" y="6858000"/>
                </a:lnTo>
                <a:lnTo>
                  <a:pt x="0" y="6858000"/>
                </a:lnTo>
                <a:close/>
              </a:path>
            </a:pathLst>
          </a:custGeom>
          <a:ln w="9525">
            <a:solidFill>
              <a:srgbClr val="EFEFEF"/>
            </a:solidFill>
          </a:ln>
          <a:effectLst>
            <a:outerShdw blurRad="50800" dist="38100" algn="l" rotWithShape="0">
              <a:schemeClr val="bg1">
                <a:lumMod val="85000"/>
                <a:alpha val="3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 useBgFill="1">
        <p:nvSpPr>
          <p:cNvPr id="218" name="Freeform: Shape 217">
            <a:extLst>
              <a:ext uri="{FF2B5EF4-FFF2-40B4-BE49-F238E27FC236}">
                <a16:creationId xmlns:a16="http://schemas.microsoft.com/office/drawing/2014/main" id="{506D7452-6CDE-4381-86CE-07B2459383D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4565499" cy="6858000"/>
          </a:xfrm>
          <a:custGeom>
            <a:avLst/>
            <a:gdLst>
              <a:gd name="connsiteX0" fmla="*/ 0 w 6087332"/>
              <a:gd name="connsiteY0" fmla="*/ 0 h 6858000"/>
              <a:gd name="connsiteX1" fmla="*/ 4874355 w 6087332"/>
              <a:gd name="connsiteY1" fmla="*/ 0 h 6858000"/>
              <a:gd name="connsiteX2" fmla="*/ 4937337 w 6087332"/>
              <a:gd name="connsiteY2" fmla="*/ 69271 h 6858000"/>
              <a:gd name="connsiteX3" fmla="*/ 6087332 w 6087332"/>
              <a:gd name="connsiteY3" fmla="*/ 3429000 h 6858000"/>
              <a:gd name="connsiteX4" fmla="*/ 4937337 w 6087332"/>
              <a:gd name="connsiteY4" fmla="*/ 6788730 h 6858000"/>
              <a:gd name="connsiteX5" fmla="*/ 4874355 w 6087332"/>
              <a:gd name="connsiteY5" fmla="*/ 6858000 h 6858000"/>
              <a:gd name="connsiteX6" fmla="*/ 0 w 6087332"/>
              <a:gd name="connsiteY6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6087332" h="6858000">
                <a:moveTo>
                  <a:pt x="0" y="0"/>
                </a:moveTo>
                <a:lnTo>
                  <a:pt x="4874355" y="0"/>
                </a:lnTo>
                <a:lnTo>
                  <a:pt x="4937337" y="69271"/>
                </a:lnTo>
                <a:cubicBezTo>
                  <a:pt x="5647863" y="929100"/>
                  <a:pt x="6087332" y="2116944"/>
                  <a:pt x="6087332" y="3429000"/>
                </a:cubicBezTo>
                <a:cubicBezTo>
                  <a:pt x="6087332" y="4741056"/>
                  <a:pt x="5647863" y="5928900"/>
                  <a:pt x="4937337" y="6788730"/>
                </a:cubicBezTo>
                <a:lnTo>
                  <a:pt x="4874355" y="6858000"/>
                </a:lnTo>
                <a:lnTo>
                  <a:pt x="0" y="6858000"/>
                </a:lnTo>
                <a:close/>
              </a:path>
            </a:pathLst>
          </a:custGeom>
          <a:ln w="952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61" name="Google Shape;161;p25"/>
          <p:cNvSpPr txBox="1"/>
          <p:nvPr/>
        </p:nvSpPr>
        <p:spPr>
          <a:xfrm>
            <a:off x="329184" y="1524659"/>
            <a:ext cx="3764305" cy="2774088"/>
          </a:xfrm>
          <a:prstGeom prst="rect">
            <a:avLst/>
          </a:prstGeom>
        </p:spPr>
        <p:txBody>
          <a:bodyPr spcFirstLastPara="1" vert="horz" lIns="91440" tIns="45720" rIns="91440" bIns="45720" rtlCol="0" anchor="b" anchorCtr="0">
            <a:normAutofit/>
          </a:bodyPr>
          <a:lstStyle/>
          <a:p>
            <a:pPr marL="0" marR="0" lvl="0" indent="0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r>
              <a:rPr lang="en-US" sz="3300" b="1" kern="1200">
                <a:solidFill>
                  <a:schemeClr val="tx1"/>
                </a:solidFill>
                <a:latin typeface="+mj-lt"/>
                <a:ea typeface="+mj-ea"/>
                <a:cs typeface="+mj-cs"/>
                <a:sym typeface="Calibri"/>
              </a:rPr>
              <a:t>Year 7 </a:t>
            </a:r>
          </a:p>
          <a:p>
            <a:pPr marL="0" marR="0" lvl="0" indent="0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r>
              <a:rPr lang="en-US" sz="3300" b="1" kern="1200">
                <a:solidFill>
                  <a:schemeClr val="tx1"/>
                </a:solidFill>
                <a:latin typeface="+mj-lt"/>
                <a:ea typeface="+mj-ea"/>
                <a:cs typeface="+mj-cs"/>
                <a:sym typeface="Calibri"/>
              </a:rPr>
              <a:t>Welcome Evening</a:t>
            </a:r>
            <a:endParaRPr lang="en-US" sz="3300" kern="1200">
              <a:solidFill>
                <a:schemeClr val="tx1"/>
              </a:solidFill>
              <a:latin typeface="+mj-lt"/>
              <a:ea typeface="+mj-ea"/>
              <a:cs typeface="+mj-cs"/>
            </a:endParaRPr>
          </a:p>
          <a:p>
            <a:pPr marL="0" marR="0" lvl="0" indent="0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endParaRPr lang="en-US" sz="3300" b="1" i="0" u="none" strike="noStrike" kern="1200" cap="none">
              <a:solidFill>
                <a:schemeClr val="tx1"/>
              </a:solidFill>
              <a:latin typeface="+mj-lt"/>
              <a:ea typeface="+mj-ea"/>
              <a:cs typeface="+mj-cs"/>
              <a:sym typeface="Calibri"/>
            </a:endParaRPr>
          </a:p>
          <a:p>
            <a:pPr marL="0" marR="0" lvl="0" indent="0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endParaRPr lang="en-US" sz="3300" b="1" i="0" u="none" strike="noStrike" kern="1200" cap="none">
              <a:solidFill>
                <a:schemeClr val="tx1"/>
              </a:solidFill>
              <a:latin typeface="+mj-lt"/>
              <a:ea typeface="+mj-ea"/>
              <a:cs typeface="+mj-cs"/>
              <a:sym typeface="Calibri"/>
            </a:endParaRPr>
          </a:p>
          <a:p>
            <a:pPr marL="0" marR="0" lvl="0" indent="0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r>
              <a:rPr lang="en-US" sz="3300" b="1" kern="1200">
                <a:solidFill>
                  <a:schemeClr val="tx1"/>
                </a:solidFill>
                <a:latin typeface="+mj-lt"/>
                <a:ea typeface="+mj-ea"/>
                <a:cs typeface="+mj-cs"/>
                <a:sym typeface="Calibri"/>
              </a:rPr>
              <a:t>25th March 2026</a:t>
            </a:r>
            <a:endParaRPr lang="en-US" sz="3300" kern="1200">
              <a:solidFill>
                <a:schemeClr val="tx1"/>
              </a:solidFill>
              <a:latin typeface="+mj-lt"/>
              <a:ea typeface="+mj-ea"/>
              <a:cs typeface="+mj-cs"/>
            </a:endParaRPr>
          </a:p>
        </p:txBody>
      </p:sp>
      <p:sp>
        <p:nvSpPr>
          <p:cNvPr id="216" name="Rectangle 215">
            <a:extLst>
              <a:ext uri="{FF2B5EF4-FFF2-40B4-BE49-F238E27FC236}">
                <a16:creationId xmlns:a16="http://schemas.microsoft.com/office/drawing/2014/main" id="{C52EE5A8-045B-4D39-8ED1-513334085EE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66823" y="4461119"/>
            <a:ext cx="3764306" cy="18288"/>
          </a:xfrm>
          <a:prstGeom prst="rect">
            <a:avLst/>
          </a:prstGeom>
          <a:solidFill>
            <a:srgbClr val="D5D5D5"/>
          </a:soli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7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8" name="Google Shape;178;p27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-11113" y="5805264"/>
            <a:ext cx="9155113" cy="1080120"/>
          </a:xfrm>
          <a:prstGeom prst="rect">
            <a:avLst/>
          </a:prstGeom>
          <a:noFill/>
          <a:ln>
            <a:noFill/>
          </a:ln>
        </p:spPr>
      </p:pic>
      <p:sp>
        <p:nvSpPr>
          <p:cNvPr id="179" name="Google Shape;179;p27"/>
          <p:cNvSpPr txBox="1"/>
          <p:nvPr/>
        </p:nvSpPr>
        <p:spPr>
          <a:xfrm>
            <a:off x="461987" y="2852936"/>
            <a:ext cx="8208900" cy="1200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algn="ctr"/>
            <a:r>
              <a:rPr lang="en-GB" sz="7200" b="1">
                <a:latin typeface="Calibri"/>
                <a:ea typeface="Calibri"/>
                <a:cs typeface="Calibri"/>
                <a:sym typeface="Calibri"/>
              </a:rPr>
              <a:t>Mr Crowther</a:t>
            </a:r>
            <a:endParaRPr lang="en-US">
              <a:ea typeface="Calibri"/>
            </a:endParaRPr>
          </a:p>
          <a:p>
            <a:pPr algn="ctr"/>
            <a:r>
              <a:rPr lang="en-GB" sz="3200" b="1">
                <a:latin typeface="Calibri"/>
                <a:ea typeface="Calibri"/>
                <a:cs typeface="Calibri"/>
              </a:rPr>
              <a:t>Principal</a:t>
            </a:r>
            <a:endParaRPr lang="en-GB"/>
          </a:p>
        </p:txBody>
      </p:sp>
      <p:grpSp>
        <p:nvGrpSpPr>
          <p:cNvPr id="180" name="Google Shape;180;p27"/>
          <p:cNvGrpSpPr/>
          <p:nvPr/>
        </p:nvGrpSpPr>
        <p:grpSpPr>
          <a:xfrm>
            <a:off x="107504" y="188640"/>
            <a:ext cx="3699907" cy="1826138"/>
            <a:chOff x="8041" y="141715"/>
            <a:chExt cx="3699907" cy="1826138"/>
          </a:xfrm>
        </p:grpSpPr>
        <p:pic>
          <p:nvPicPr>
            <p:cNvPr id="181" name="Google Shape;181;p27"/>
            <p:cNvPicPr preferRelativeResize="0"/>
            <p:nvPr/>
          </p:nvPicPr>
          <p:blipFill rotWithShape="1">
            <a:blip r:embed="rId4">
              <a:alphaModFix/>
            </a:blip>
            <a:srcRect l="67811"/>
            <a:stretch/>
          </p:blipFill>
          <p:spPr>
            <a:xfrm>
              <a:off x="8041" y="188641"/>
              <a:ext cx="1611630" cy="1779212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182" name="Google Shape;182;p27"/>
            <p:cNvSpPr txBox="1"/>
            <p:nvPr/>
          </p:nvSpPr>
          <p:spPr>
            <a:xfrm>
              <a:off x="1403648" y="141715"/>
              <a:ext cx="2304300" cy="8388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4850" b="1">
                <a:solidFill>
                  <a:srgbClr val="9B7E2E"/>
                </a:solidFill>
                <a:latin typeface="Century Schoolbook"/>
                <a:ea typeface="Century Schoolbook"/>
                <a:cs typeface="Century Schoolbook"/>
                <a:sym typeface="Century Schoolbook"/>
              </a:endParaRPr>
            </a:p>
          </p:txBody>
        </p:sp>
      </p:grp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CD8C9DF-DC55-598A-DF44-02DEAB48C0B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C2B3FA99-E15D-E397-8BA9-F8FDB9AC3C80}"/>
              </a:ext>
            </a:extLst>
          </p:cNvPr>
          <p:cNvSpPr txBox="1"/>
          <p:nvPr/>
        </p:nvSpPr>
        <p:spPr>
          <a:xfrm>
            <a:off x="128016" y="2110423"/>
            <a:ext cx="9015984" cy="1969770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en-GB" sz="5400" b="1" i="1">
                <a:solidFill>
                  <a:srgbClr val="A50021"/>
                </a:solidFill>
                <a:latin typeface="Century Schoolbook"/>
              </a:rPr>
              <a:t>E</a:t>
            </a:r>
            <a:r>
              <a:rPr lang="en-GB" sz="5400" b="1" i="1">
                <a:solidFill>
                  <a:srgbClr val="57584F"/>
                </a:solidFill>
                <a:latin typeface="Century Schoolbook"/>
              </a:rPr>
              <a:t>mpowering </a:t>
            </a:r>
            <a:r>
              <a:rPr lang="en-GB" sz="5400" b="1" i="1">
                <a:solidFill>
                  <a:srgbClr val="A50021"/>
                </a:solidFill>
                <a:latin typeface="Century Schoolbook"/>
              </a:rPr>
              <a:t>A</a:t>
            </a:r>
            <a:r>
              <a:rPr lang="en-GB" sz="5400" b="1" i="1">
                <a:solidFill>
                  <a:srgbClr val="57584F"/>
                </a:solidFill>
                <a:latin typeface="Century Schoolbook"/>
              </a:rPr>
              <a:t>mbition, </a:t>
            </a:r>
            <a:r>
              <a:rPr lang="en-GB" sz="5400" b="1" i="1">
                <a:solidFill>
                  <a:srgbClr val="A50021"/>
                </a:solidFill>
                <a:latin typeface="Century Schoolbook"/>
              </a:rPr>
              <a:t>E</a:t>
            </a:r>
            <a:r>
              <a:rPr lang="en-GB" sz="5400" b="1" i="1">
                <a:solidFill>
                  <a:srgbClr val="57584F"/>
                </a:solidFill>
                <a:latin typeface="Century Schoolbook"/>
              </a:rPr>
              <a:t>mbracing </a:t>
            </a:r>
            <a:r>
              <a:rPr lang="en-GB" sz="5400" b="1" i="1">
                <a:solidFill>
                  <a:srgbClr val="A50021"/>
                </a:solidFill>
                <a:latin typeface="Century Schoolbook"/>
              </a:rPr>
              <a:t>A</a:t>
            </a:r>
            <a:r>
              <a:rPr lang="en-GB" sz="5400" b="1" i="1">
                <a:solidFill>
                  <a:srgbClr val="57584F"/>
                </a:solidFill>
                <a:latin typeface="Century Schoolbook"/>
              </a:rPr>
              <a:t>ll</a:t>
            </a:r>
          </a:p>
          <a:p>
            <a:endParaRPr lang="en-GB"/>
          </a:p>
        </p:txBody>
      </p:sp>
      <p:pic>
        <p:nvPicPr>
          <p:cNvPr id="6" name="Google Shape;237;p30" descr="A blue and red shield with gold lions and letters&#10;&#10;AI-generated content may be incorrect.">
            <a:extLst>
              <a:ext uri="{FF2B5EF4-FFF2-40B4-BE49-F238E27FC236}">
                <a16:creationId xmlns:a16="http://schemas.microsoft.com/office/drawing/2014/main" id="{DCA3EB1E-97BF-6114-4D62-72749DF00E1C}"/>
              </a:ext>
            </a:extLst>
          </p:cNvPr>
          <p:cNvPicPr preferRelativeResize="0"/>
          <p:nvPr/>
        </p:nvPicPr>
        <p:blipFill rotWithShape="1">
          <a:blip r:embed="rId2">
            <a:alphaModFix/>
          </a:blip>
          <a:srcRect l="67811"/>
          <a:stretch/>
        </p:blipFill>
        <p:spPr>
          <a:xfrm>
            <a:off x="3766185" y="331211"/>
            <a:ext cx="1611630" cy="1779212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407807189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DDEA134E-92C6-F2FB-323C-0BB0BBFCBD04}"/>
              </a:ext>
            </a:extLst>
          </p:cNvPr>
          <p:cNvSpPr txBox="1"/>
          <p:nvPr/>
        </p:nvSpPr>
        <p:spPr>
          <a:xfrm>
            <a:off x="1" y="0"/>
            <a:ext cx="9143999" cy="6855723"/>
          </a:xfrm>
          <a:prstGeom prst="rect">
            <a:avLst/>
          </a:prstGeom>
          <a:solidFill>
            <a:srgbClr val="25D1C9"/>
          </a:solidFill>
        </p:spPr>
        <p:txBody>
          <a:bodyPr wrap="square" rtlCol="0">
            <a:spAutoFit/>
          </a:bodyPr>
          <a:lstStyle/>
          <a:p>
            <a:pPr algn="ctr"/>
            <a:endParaRPr lang="en-GB" sz="750" b="1">
              <a:solidFill>
                <a:schemeClr val="bg1"/>
              </a:solidFill>
              <a:latin typeface="Century Schoolbook" panose="02040604050505020304" pitchFamily="18" charset="0"/>
            </a:endParaRPr>
          </a:p>
          <a:p>
            <a:pPr algn="ctr"/>
            <a:endParaRPr lang="en-GB" sz="4800" b="1">
              <a:solidFill>
                <a:schemeClr val="bg1"/>
              </a:solidFill>
              <a:latin typeface="Century Schoolbook" panose="02040604050505020304" pitchFamily="18" charset="0"/>
            </a:endParaRPr>
          </a:p>
          <a:p>
            <a:pPr algn="ctr"/>
            <a:r>
              <a:rPr lang="en-GB" sz="6000" b="1">
                <a:solidFill>
                  <a:schemeClr val="bg1"/>
                </a:solidFill>
                <a:latin typeface="Century Schoolbook" panose="02040604050505020304" pitchFamily="18" charset="0"/>
              </a:rPr>
              <a:t>BE</a:t>
            </a:r>
          </a:p>
          <a:p>
            <a:pPr algn="ctr"/>
            <a:r>
              <a:rPr lang="en-GB" sz="6000" b="1">
                <a:solidFill>
                  <a:schemeClr val="bg1"/>
                </a:solidFill>
                <a:latin typeface="Century Schoolbook" panose="02040604050505020304" pitchFamily="18" charset="0"/>
              </a:rPr>
              <a:t>KIND</a:t>
            </a:r>
          </a:p>
          <a:p>
            <a:pPr algn="ctr"/>
            <a:r>
              <a:rPr lang="en-GB" sz="6000" b="1">
                <a:solidFill>
                  <a:srgbClr val="C00000"/>
                </a:solidFill>
                <a:latin typeface="Century Schoolbook" panose="02040604050505020304" pitchFamily="18" charset="0"/>
              </a:rPr>
              <a:t>WORK</a:t>
            </a:r>
          </a:p>
          <a:p>
            <a:pPr algn="ctr"/>
            <a:r>
              <a:rPr lang="en-GB" sz="6000" b="1">
                <a:solidFill>
                  <a:srgbClr val="C00000"/>
                </a:solidFill>
                <a:latin typeface="Century Schoolbook" panose="02040604050505020304" pitchFamily="18" charset="0"/>
              </a:rPr>
              <a:t>HARD</a:t>
            </a:r>
          </a:p>
          <a:p>
            <a:pPr algn="ctr"/>
            <a:endParaRPr lang="en-GB" sz="3600" b="1">
              <a:solidFill>
                <a:schemeClr val="bg1"/>
              </a:solidFill>
              <a:latin typeface="Century Schoolbook" panose="02040604050505020304" pitchFamily="18" charset="0"/>
            </a:endParaRPr>
          </a:p>
          <a:p>
            <a:pPr algn="ctr"/>
            <a:endParaRPr lang="en-GB" sz="3600" b="1">
              <a:solidFill>
                <a:schemeClr val="bg1"/>
              </a:solidFill>
              <a:latin typeface="Century Schoolbook" panose="02040604050505020304" pitchFamily="18" charset="0"/>
            </a:endParaRPr>
          </a:p>
          <a:p>
            <a:pPr algn="ctr"/>
            <a:endParaRPr lang="en-GB" sz="3600" b="1">
              <a:solidFill>
                <a:schemeClr val="bg1"/>
              </a:solidFill>
              <a:latin typeface="Century Schoolbook" panose="02040604050505020304" pitchFamily="18" charset="0"/>
            </a:endParaRPr>
          </a:p>
          <a:p>
            <a:pPr algn="ctr"/>
            <a:endParaRPr lang="en-GB" sz="3600" b="1">
              <a:solidFill>
                <a:schemeClr val="bg1"/>
              </a:solidFill>
              <a:latin typeface="Century Schoolbook" panose="02040604050505020304" pitchFamily="18" charset="0"/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FAE6BA73-0599-FB0F-13CC-265514D33FF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117602" y="5016721"/>
            <a:ext cx="1128251" cy="12949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4934408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B3FFEDA-862A-9A1E-681A-DB21420FAB0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77190" y="1324340"/>
            <a:ext cx="8244173" cy="4055094"/>
          </a:xfrm>
        </p:spPr>
        <p:txBody>
          <a:bodyPr>
            <a:noAutofit/>
          </a:bodyPr>
          <a:lstStyle/>
          <a:p>
            <a:pPr marL="0" indent="0" algn="ctr">
              <a:buNone/>
            </a:pPr>
            <a:r>
              <a:rPr lang="en-GB" sz="3200" b="1">
                <a:solidFill>
                  <a:schemeClr val="accent4"/>
                </a:solidFill>
                <a:latin typeface="Century Schoolbook" panose="02040604050505020304" pitchFamily="18" charset="0"/>
              </a:rPr>
              <a:t>R</a:t>
            </a:r>
            <a:r>
              <a:rPr lang="en-GB" sz="3200" b="1">
                <a:latin typeface="Century Schoolbook" panose="02040604050505020304" pitchFamily="18" charset="0"/>
              </a:rPr>
              <a:t>espect</a:t>
            </a:r>
          </a:p>
          <a:p>
            <a:pPr marL="0" indent="0" algn="ctr">
              <a:buNone/>
            </a:pPr>
            <a:r>
              <a:rPr lang="en-GB" sz="3200">
                <a:latin typeface="Century Schoolbook" panose="02040604050505020304" pitchFamily="18" charset="0"/>
              </a:rPr>
              <a:t>Treat others with kindness</a:t>
            </a:r>
          </a:p>
          <a:p>
            <a:pPr marL="0" indent="0" algn="ctr">
              <a:buNone/>
            </a:pPr>
            <a:endParaRPr lang="en-GB" sz="900">
              <a:latin typeface="Century Schoolbook" panose="02040604050505020304" pitchFamily="18" charset="0"/>
            </a:endParaRPr>
          </a:p>
          <a:p>
            <a:pPr marL="0" indent="0" algn="ctr">
              <a:buNone/>
            </a:pPr>
            <a:r>
              <a:rPr lang="en-GB" sz="3200" b="1">
                <a:solidFill>
                  <a:schemeClr val="accent4"/>
                </a:solidFill>
                <a:latin typeface="Century Schoolbook" panose="02040604050505020304" pitchFamily="18" charset="0"/>
              </a:rPr>
              <a:t>R</a:t>
            </a:r>
            <a:r>
              <a:rPr lang="en-GB" sz="3200" b="1">
                <a:latin typeface="Century Schoolbook" panose="02040604050505020304" pitchFamily="18" charset="0"/>
              </a:rPr>
              <a:t>esponsibility</a:t>
            </a:r>
          </a:p>
          <a:p>
            <a:pPr marL="0" indent="0" algn="ctr">
              <a:buNone/>
            </a:pPr>
            <a:r>
              <a:rPr lang="en-GB" sz="3200">
                <a:latin typeface="Century Schoolbook" panose="02040604050505020304" pitchFamily="18" charset="0"/>
              </a:rPr>
              <a:t>Be accountable for your actions, words and learning</a:t>
            </a:r>
          </a:p>
          <a:p>
            <a:pPr marL="0" indent="0" algn="ctr">
              <a:buNone/>
            </a:pPr>
            <a:endParaRPr lang="en-GB" sz="900">
              <a:latin typeface="Century Schoolbook" panose="02040604050505020304" pitchFamily="18" charset="0"/>
            </a:endParaRPr>
          </a:p>
          <a:p>
            <a:pPr marL="0" indent="0" algn="ctr">
              <a:buNone/>
            </a:pPr>
            <a:r>
              <a:rPr lang="en-GB" sz="3200" b="1">
                <a:solidFill>
                  <a:schemeClr val="accent4"/>
                </a:solidFill>
                <a:latin typeface="Century Schoolbook" panose="02040604050505020304" pitchFamily="18" charset="0"/>
              </a:rPr>
              <a:t>R</a:t>
            </a:r>
            <a:r>
              <a:rPr lang="en-GB" sz="3200" b="1">
                <a:latin typeface="Century Schoolbook" panose="02040604050505020304" pitchFamily="18" charset="0"/>
              </a:rPr>
              <a:t>esilience</a:t>
            </a:r>
          </a:p>
          <a:p>
            <a:pPr marL="0" indent="0" algn="ctr">
              <a:buNone/>
            </a:pPr>
            <a:r>
              <a:rPr lang="en-GB" sz="3200">
                <a:latin typeface="Century Schoolbook" panose="02040604050505020304" pitchFamily="18" charset="0"/>
              </a:rPr>
              <a:t>Develop the ability to overcome challenges and learn from setbacks</a:t>
            </a: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ABC9C83D-0FCD-BB91-2252-C922779854C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414624"/>
            <a:ext cx="7886700" cy="333375"/>
          </a:xfrm>
        </p:spPr>
        <p:txBody>
          <a:bodyPr>
            <a:noAutofit/>
          </a:bodyPr>
          <a:lstStyle/>
          <a:p>
            <a:pPr algn="ctr"/>
            <a:r>
              <a:rPr lang="en-GB" sz="6000" b="1">
                <a:latin typeface="Century Schoolbook" panose="02040604050505020304" pitchFamily="18" charset="0"/>
              </a:rPr>
              <a:t>Our 3</a:t>
            </a:r>
            <a:r>
              <a:rPr lang="en-GB" sz="6000" b="1">
                <a:solidFill>
                  <a:schemeClr val="accent4"/>
                </a:solidFill>
                <a:latin typeface="Century Schoolbook" panose="02040604050505020304" pitchFamily="18" charset="0"/>
              </a:rPr>
              <a:t>R</a:t>
            </a:r>
            <a:r>
              <a:rPr lang="en-GB" sz="6000" b="1">
                <a:latin typeface="Century Schoolbook" panose="02040604050505020304" pitchFamily="18" charset="0"/>
              </a:rPr>
              <a:t>’s</a:t>
            </a:r>
          </a:p>
        </p:txBody>
      </p:sp>
      <p:pic>
        <p:nvPicPr>
          <p:cNvPr id="1026" name="Picture 2">
            <a:extLst>
              <a:ext uri="{FF2B5EF4-FFF2-40B4-BE49-F238E27FC236}">
                <a16:creationId xmlns:a16="http://schemas.microsoft.com/office/drawing/2014/main" id="{2551776C-87E9-722D-04AE-C5D6809C2CD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0030" y="207706"/>
            <a:ext cx="1611630" cy="184677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4F271C"/>
                </a:solidFill>
              </a14:hiddenFill>
            </a:ext>
            <a:ext uri="{91240B29-F687-4F45-9708-019B960494DF}">
              <a14:hiddenLine xmlns:a14="http://schemas.microsoft.com/office/drawing/2010/main" w="254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000000"/>
                  </a:outerShdw>
                </a:effectLst>
              </a14:hiddenEffects>
            </a:ext>
          </a:extLst>
        </p:spPr>
      </p:pic>
      <p:pic>
        <p:nvPicPr>
          <p:cNvPr id="4" name="Picture 2">
            <a:extLst>
              <a:ext uri="{FF2B5EF4-FFF2-40B4-BE49-F238E27FC236}">
                <a16:creationId xmlns:a16="http://schemas.microsoft.com/office/drawing/2014/main" id="{1475B30E-FDEA-2634-4926-1B54C6909AD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5180" y="207706"/>
            <a:ext cx="1611630" cy="184677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4F271C"/>
                </a:solidFill>
              </a14:hiddenFill>
            </a:ext>
            <a:ext uri="{91240B29-F687-4F45-9708-019B960494DF}">
              <a14:hiddenLine xmlns:a14="http://schemas.microsoft.com/office/drawing/2010/main" w="254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000000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36418551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85B6101-837F-33FA-80E8-AA887EDFB95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281178" y="2264537"/>
            <a:ext cx="4576572" cy="3820848"/>
          </a:xfrm>
        </p:spPr>
        <p:txBody>
          <a:bodyPr/>
          <a:lstStyle/>
          <a:p>
            <a:r>
              <a:rPr lang="en-US">
                <a:latin typeface="Century Schoolbook" panose="02040604050505020304" pitchFamily="18" charset="0"/>
              </a:rPr>
              <a:t>Academic Excellence</a:t>
            </a:r>
          </a:p>
          <a:p>
            <a:r>
              <a:rPr lang="en-US">
                <a:latin typeface="Century Schoolbook" panose="02040604050505020304" pitchFamily="18" charset="0"/>
              </a:rPr>
              <a:t>Wellbeing and Pastoral care</a:t>
            </a:r>
          </a:p>
          <a:p>
            <a:r>
              <a:rPr lang="en-US">
                <a:latin typeface="Century Schoolbook" panose="02040604050505020304" pitchFamily="18" charset="0"/>
              </a:rPr>
              <a:t>Enrichment</a:t>
            </a:r>
          </a:p>
          <a:p>
            <a:r>
              <a:rPr lang="en-US">
                <a:latin typeface="Century Schoolbook" panose="02040604050505020304" pitchFamily="18" charset="0"/>
              </a:rPr>
              <a:t>Transition support</a:t>
            </a:r>
          </a:p>
          <a:p>
            <a:r>
              <a:rPr lang="en-US">
                <a:latin typeface="Century Schoolbook" panose="02040604050505020304" pitchFamily="18" charset="0"/>
              </a:rPr>
              <a:t>Communication and Parental Partnership</a:t>
            </a:r>
          </a:p>
        </p:txBody>
      </p:sp>
      <p:pic>
        <p:nvPicPr>
          <p:cNvPr id="6" name="Google Shape;237;p30" descr="A blue and red shield with gold lions and letters&#10;&#10;AI-generated content may be incorrect.">
            <a:extLst>
              <a:ext uri="{FF2B5EF4-FFF2-40B4-BE49-F238E27FC236}">
                <a16:creationId xmlns:a16="http://schemas.microsoft.com/office/drawing/2014/main" id="{1B186656-AA5B-2840-8D2C-FBF3CC379C61}"/>
              </a:ext>
            </a:extLst>
          </p:cNvPr>
          <p:cNvPicPr preferRelativeResize="0"/>
          <p:nvPr/>
        </p:nvPicPr>
        <p:blipFill rotWithShape="1">
          <a:blip r:embed="rId2">
            <a:alphaModFix/>
          </a:blip>
          <a:srcRect l="67811"/>
          <a:stretch/>
        </p:blipFill>
        <p:spPr>
          <a:xfrm>
            <a:off x="3874832" y="308717"/>
            <a:ext cx="1748728" cy="1955820"/>
          </a:xfrm>
          <a:prstGeom prst="rect">
            <a:avLst/>
          </a:prstGeom>
          <a:noFill/>
          <a:ln>
            <a:noFill/>
          </a:ln>
        </p:spPr>
      </p:pic>
      <p:pic>
        <p:nvPicPr>
          <p:cNvPr id="7" name="Picture 6" descr="A person in a suit and tie&#10;&#10;AI-generated content may be incorrect.">
            <a:extLst>
              <a:ext uri="{FF2B5EF4-FFF2-40B4-BE49-F238E27FC236}">
                <a16:creationId xmlns:a16="http://schemas.microsoft.com/office/drawing/2014/main" id="{C9C785C1-7492-2C90-F164-B9F0632C74F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004054" y="2787373"/>
            <a:ext cx="3779520" cy="211112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1810005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FF6C15B0-3FC6-70AB-D56E-CF1A6DBFD08A}"/>
              </a:ext>
            </a:extLst>
          </p:cNvPr>
          <p:cNvSpPr txBox="1"/>
          <p:nvPr/>
        </p:nvSpPr>
        <p:spPr>
          <a:xfrm>
            <a:off x="1" y="0"/>
            <a:ext cx="9143999" cy="7409721"/>
          </a:xfrm>
          <a:prstGeom prst="rect">
            <a:avLst/>
          </a:prstGeom>
          <a:solidFill>
            <a:srgbClr val="25D1C9"/>
          </a:solidFill>
        </p:spPr>
        <p:txBody>
          <a:bodyPr wrap="square" rtlCol="0">
            <a:spAutoFit/>
          </a:bodyPr>
          <a:lstStyle/>
          <a:p>
            <a:pPr algn="ctr"/>
            <a:endParaRPr lang="en-GB" sz="750" b="1">
              <a:solidFill>
                <a:schemeClr val="bg1"/>
              </a:solidFill>
              <a:latin typeface="Century Schoolbook" panose="02040604050505020304" pitchFamily="18" charset="0"/>
            </a:endParaRPr>
          </a:p>
          <a:p>
            <a:pPr algn="ctr"/>
            <a:endParaRPr lang="en-GB" sz="6000" b="1">
              <a:solidFill>
                <a:schemeClr val="bg1"/>
              </a:solidFill>
              <a:latin typeface="Century Schoolbook" panose="02040604050505020304" pitchFamily="18" charset="0"/>
            </a:endParaRPr>
          </a:p>
          <a:p>
            <a:pPr algn="ctr"/>
            <a:endParaRPr lang="en-GB" sz="6000" b="1">
              <a:solidFill>
                <a:schemeClr val="bg1"/>
              </a:solidFill>
              <a:latin typeface="Century Schoolbook" panose="02040604050505020304" pitchFamily="18" charset="0"/>
            </a:endParaRPr>
          </a:p>
          <a:p>
            <a:pPr algn="ctr"/>
            <a:endParaRPr lang="en-GB" sz="6000" b="1">
              <a:solidFill>
                <a:schemeClr val="bg1"/>
              </a:solidFill>
              <a:latin typeface="Century Schoolbook" panose="02040604050505020304" pitchFamily="18" charset="0"/>
            </a:endParaRPr>
          </a:p>
          <a:p>
            <a:pPr algn="ctr"/>
            <a:endParaRPr lang="en-GB" sz="6000" b="1">
              <a:solidFill>
                <a:schemeClr val="bg1"/>
              </a:solidFill>
              <a:latin typeface="Century Schoolbook" panose="02040604050505020304" pitchFamily="18" charset="0"/>
            </a:endParaRPr>
          </a:p>
          <a:p>
            <a:pPr algn="ctr"/>
            <a:endParaRPr lang="en-GB" sz="6000" b="1">
              <a:solidFill>
                <a:schemeClr val="bg1"/>
              </a:solidFill>
              <a:latin typeface="Century Schoolbook" panose="02040604050505020304" pitchFamily="18" charset="0"/>
            </a:endParaRPr>
          </a:p>
          <a:p>
            <a:pPr algn="ctr"/>
            <a:endParaRPr lang="en-GB" sz="6000" b="1">
              <a:solidFill>
                <a:schemeClr val="bg1"/>
              </a:solidFill>
              <a:latin typeface="Century Schoolbook" panose="02040604050505020304" pitchFamily="18" charset="0"/>
            </a:endParaRPr>
          </a:p>
          <a:p>
            <a:pPr algn="ctr"/>
            <a:endParaRPr lang="en-GB" sz="3600" b="1">
              <a:solidFill>
                <a:schemeClr val="bg1"/>
              </a:solidFill>
              <a:latin typeface="Century Schoolbook" panose="02040604050505020304" pitchFamily="18" charset="0"/>
            </a:endParaRPr>
          </a:p>
          <a:p>
            <a:pPr algn="ctr"/>
            <a:endParaRPr lang="en-GB" sz="3600" b="1">
              <a:solidFill>
                <a:schemeClr val="bg1"/>
              </a:solidFill>
              <a:latin typeface="Century Schoolbook" panose="02040604050505020304" pitchFamily="18" charset="0"/>
            </a:endParaRPr>
          </a:p>
          <a:p>
            <a:pPr algn="ctr"/>
            <a:endParaRPr lang="en-GB" sz="3600" b="1">
              <a:solidFill>
                <a:schemeClr val="bg1"/>
              </a:solidFill>
              <a:latin typeface="Century Schoolbook" panose="02040604050505020304" pitchFamily="18" charset="0"/>
            </a:endParaRPr>
          </a:p>
        </p:txBody>
      </p:sp>
      <p:sp>
        <p:nvSpPr>
          <p:cNvPr id="7" name="AutoShape 6" descr="Phone mockup in hand clipping path. a smartphone with a blank white ...">
            <a:extLst>
              <a:ext uri="{FF2B5EF4-FFF2-40B4-BE49-F238E27FC236}">
                <a16:creationId xmlns:a16="http://schemas.microsoft.com/office/drawing/2014/main" id="{5C801BD1-0A4C-DDBC-8C0B-6A42E7B91C23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4457700" y="3314700"/>
            <a:ext cx="228600" cy="228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68580" tIns="34290" rIns="68580" bIns="34290" numCol="1" anchor="t" anchorCtr="0" compatLnSpc="1">
            <a:prstTxWarp prst="textNoShape">
              <a:avLst/>
            </a:prstTxWarp>
          </a:bodyPr>
          <a:lstStyle/>
          <a:p>
            <a:endParaRPr lang="en-GB" sz="1050"/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2BEACE50-7FD4-04C7-50D7-AE7A305FE8F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903838" y="1328623"/>
            <a:ext cx="3736181" cy="3736181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63F63347-2F3C-5328-8CCD-94B707B513D5}"/>
              </a:ext>
            </a:extLst>
          </p:cNvPr>
          <p:cNvSpPr txBox="1"/>
          <p:nvPr/>
        </p:nvSpPr>
        <p:spPr>
          <a:xfrm>
            <a:off x="342752" y="1599079"/>
            <a:ext cx="4948085" cy="263149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GB" sz="3300" b="1">
                <a:solidFill>
                  <a:schemeClr val="bg1"/>
                </a:solidFill>
                <a:latin typeface="Century Schoolbook" panose="02040604050505020304" pitchFamily="18" charset="0"/>
              </a:rPr>
              <a:t>From June, mobile phones will no longer be allowed to be used for teaching and learning in lessons</a:t>
            </a:r>
          </a:p>
        </p:txBody>
      </p:sp>
    </p:spTree>
    <p:extLst>
      <p:ext uri="{BB962C8B-B14F-4D97-AF65-F5344CB8AC3E}">
        <p14:creationId xmlns:p14="http://schemas.microsoft.com/office/powerpoint/2010/main" val="29036222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1BCD6BB-B624-12F2-1510-DC1356F6D8F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06349" y="100125"/>
            <a:ext cx="8131302" cy="830997"/>
          </a:xfrm>
        </p:spPr>
        <p:txBody>
          <a:bodyPr/>
          <a:lstStyle/>
          <a:p>
            <a:r>
              <a:rPr lang="en-GB" b="1">
                <a:latin typeface="Century Schoolbook" panose="02040604050505020304" pitchFamily="18" charset="0"/>
              </a:rPr>
              <a:t>Length of the school week:</a:t>
            </a:r>
            <a:endParaRPr lang="en-GB">
              <a:latin typeface="Century Schoolbook" panose="020406040505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21CAA2E-8F2B-3300-690F-5BF0FF70DA7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endParaRPr lang="en-GB" sz="3900">
              <a:latin typeface="Century Schoolbook" panose="02040604050505020304" pitchFamily="18" charset="0"/>
            </a:endParaRPr>
          </a:p>
          <a:p>
            <a:endParaRPr lang="en-GB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8BDDE97D-7A36-5BC0-D2B3-A1DAFBB1AE5D}"/>
              </a:ext>
            </a:extLst>
          </p:cNvPr>
          <p:cNvSpPr txBox="1"/>
          <p:nvPr/>
        </p:nvSpPr>
        <p:spPr>
          <a:xfrm>
            <a:off x="228600" y="994628"/>
            <a:ext cx="8494776" cy="236988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indent="0">
              <a:buNone/>
            </a:pPr>
            <a:r>
              <a:rPr lang="en-GB" sz="3600">
                <a:latin typeface="Century Schoolbook" panose="02040604050505020304" pitchFamily="18" charset="0"/>
              </a:rPr>
              <a:t>‘We expect all schools to deliver a minimum school week of </a:t>
            </a:r>
            <a:r>
              <a:rPr lang="en-GB" sz="3600">
                <a:highlight>
                  <a:srgbClr val="FFFF00"/>
                </a:highlight>
                <a:latin typeface="Century Schoolbook" panose="02040604050505020304" pitchFamily="18" charset="0"/>
              </a:rPr>
              <a:t>at least 32.5 hours</a:t>
            </a:r>
            <a:r>
              <a:rPr lang="en-GB" sz="3600">
                <a:latin typeface="Century Schoolbook" panose="02040604050505020304" pitchFamily="18" charset="0"/>
              </a:rPr>
              <a:t>’</a:t>
            </a:r>
          </a:p>
          <a:p>
            <a:pPr marL="0" indent="0">
              <a:buNone/>
            </a:pPr>
            <a:r>
              <a:rPr lang="en-GB" sz="2000" i="1">
                <a:latin typeface="Century Schoolbook" panose="02040604050505020304" pitchFamily="18" charset="0"/>
              </a:rPr>
              <a:t>(Government Response to Curriculum and Assessment Review – November 2025)</a:t>
            </a:r>
            <a:endParaRPr lang="en-GB" sz="2000">
              <a:latin typeface="Century Schoolbook" panose="02040604050505020304" pitchFamily="18" charset="0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C0CE6A13-C198-AA40-EFCC-2A9D2A4B1152}"/>
              </a:ext>
            </a:extLst>
          </p:cNvPr>
          <p:cNvSpPr txBox="1"/>
          <p:nvPr/>
        </p:nvSpPr>
        <p:spPr>
          <a:xfrm>
            <a:off x="228600" y="3798491"/>
            <a:ext cx="8814816" cy="261610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indent="0">
              <a:buNone/>
            </a:pPr>
            <a:r>
              <a:rPr lang="en-GB" sz="3600">
                <a:latin typeface="Century Schoolbook" panose="02040604050505020304" pitchFamily="18" charset="0"/>
              </a:rPr>
              <a:t>‘During inspections, inspectors will consider the extent to which the school week meets the DfE’s </a:t>
            </a:r>
            <a:r>
              <a:rPr lang="en-GB" sz="3600">
                <a:highlight>
                  <a:srgbClr val="FFFF00"/>
                </a:highlight>
                <a:latin typeface="Century Schoolbook" panose="02040604050505020304" pitchFamily="18" charset="0"/>
              </a:rPr>
              <a:t>minimum expectation of 32.5 hours per week</a:t>
            </a:r>
            <a:r>
              <a:rPr lang="en-GB" sz="3600">
                <a:latin typeface="Century Schoolbook" panose="02040604050505020304" pitchFamily="18" charset="0"/>
              </a:rPr>
              <a:t>’</a:t>
            </a:r>
          </a:p>
          <a:p>
            <a:pPr marL="0" indent="0">
              <a:buNone/>
            </a:pPr>
            <a:r>
              <a:rPr lang="en-GB" sz="2000" i="1">
                <a:latin typeface="Century Schoolbook" panose="02040604050505020304" pitchFamily="18" charset="0"/>
              </a:rPr>
              <a:t>(Ofsted – September 2025</a:t>
            </a:r>
            <a:r>
              <a:rPr lang="en-GB" sz="2000" i="1"/>
              <a:t>)</a:t>
            </a:r>
            <a:endParaRPr lang="en-GB" sz="2000"/>
          </a:p>
        </p:txBody>
      </p:sp>
    </p:spTree>
    <p:extLst>
      <p:ext uri="{BB962C8B-B14F-4D97-AF65-F5344CB8AC3E}">
        <p14:creationId xmlns:p14="http://schemas.microsoft.com/office/powerpoint/2010/main" val="224624887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99DCF7E-62F7-268B-8502-2585AFDF0E4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7B34AF56-B16F-67EF-95A1-B81839E958CC}"/>
              </a:ext>
            </a:extLst>
          </p:cNvPr>
          <p:cNvSpPr txBox="1"/>
          <p:nvPr/>
        </p:nvSpPr>
        <p:spPr>
          <a:xfrm>
            <a:off x="0" y="0"/>
            <a:ext cx="9143999" cy="6878806"/>
          </a:xfrm>
          <a:prstGeom prst="rect">
            <a:avLst/>
          </a:prstGeom>
          <a:solidFill>
            <a:srgbClr val="25D1C9"/>
          </a:solidFill>
        </p:spPr>
        <p:txBody>
          <a:bodyPr wrap="square" rtlCol="0">
            <a:spAutoFit/>
          </a:bodyPr>
          <a:lstStyle/>
          <a:p>
            <a:pPr algn="ctr"/>
            <a:endParaRPr lang="en-GB" sz="750" b="1">
              <a:solidFill>
                <a:schemeClr val="bg1"/>
              </a:solidFill>
              <a:latin typeface="Century Schoolbook" panose="02040604050505020304" pitchFamily="18" charset="0"/>
            </a:endParaRPr>
          </a:p>
          <a:p>
            <a:pPr algn="ctr"/>
            <a:endParaRPr lang="en-GB" sz="750" b="1">
              <a:solidFill>
                <a:schemeClr val="bg1"/>
              </a:solidFill>
              <a:latin typeface="Century Schoolbook" panose="02040604050505020304" pitchFamily="18" charset="0"/>
            </a:endParaRPr>
          </a:p>
          <a:p>
            <a:pPr algn="ctr"/>
            <a:endParaRPr lang="en-GB" sz="750" b="1">
              <a:solidFill>
                <a:schemeClr val="bg1"/>
              </a:solidFill>
              <a:latin typeface="Century Schoolbook" panose="02040604050505020304" pitchFamily="18" charset="0"/>
            </a:endParaRPr>
          </a:p>
          <a:p>
            <a:pPr algn="ctr"/>
            <a:endParaRPr lang="en-GB" sz="750" b="1">
              <a:solidFill>
                <a:schemeClr val="bg1"/>
              </a:solidFill>
              <a:latin typeface="Century Schoolbook" panose="02040604050505020304" pitchFamily="18" charset="0"/>
            </a:endParaRPr>
          </a:p>
          <a:p>
            <a:pPr algn="ctr"/>
            <a:endParaRPr lang="en-GB" sz="750" b="1">
              <a:solidFill>
                <a:schemeClr val="bg1"/>
              </a:solidFill>
              <a:latin typeface="Century Schoolbook" panose="02040604050505020304" pitchFamily="18" charset="0"/>
            </a:endParaRPr>
          </a:p>
          <a:p>
            <a:pPr algn="ctr"/>
            <a:endParaRPr lang="en-GB" sz="750" b="1">
              <a:solidFill>
                <a:schemeClr val="bg1"/>
              </a:solidFill>
              <a:latin typeface="Century Schoolbook" panose="02040604050505020304" pitchFamily="18" charset="0"/>
            </a:endParaRPr>
          </a:p>
          <a:p>
            <a:pPr algn="ctr"/>
            <a:endParaRPr lang="en-GB" sz="750" b="1">
              <a:solidFill>
                <a:schemeClr val="bg1"/>
              </a:solidFill>
              <a:latin typeface="Century Schoolbook" panose="02040604050505020304" pitchFamily="18" charset="0"/>
            </a:endParaRPr>
          </a:p>
          <a:p>
            <a:pPr algn="ctr"/>
            <a:endParaRPr lang="en-GB" sz="750" b="1">
              <a:solidFill>
                <a:schemeClr val="bg1"/>
              </a:solidFill>
              <a:latin typeface="Century Schoolbook" panose="02040604050505020304" pitchFamily="18" charset="0"/>
            </a:endParaRPr>
          </a:p>
          <a:p>
            <a:pPr algn="ctr"/>
            <a:endParaRPr lang="en-GB" sz="750" b="1">
              <a:solidFill>
                <a:schemeClr val="bg1"/>
              </a:solidFill>
              <a:latin typeface="Century Schoolbook" panose="02040604050505020304" pitchFamily="18" charset="0"/>
            </a:endParaRPr>
          </a:p>
          <a:p>
            <a:pPr algn="ctr"/>
            <a:endParaRPr lang="en-GB" sz="750" b="1">
              <a:solidFill>
                <a:schemeClr val="bg1"/>
              </a:solidFill>
              <a:latin typeface="Century Schoolbook" panose="02040604050505020304" pitchFamily="18" charset="0"/>
            </a:endParaRPr>
          </a:p>
          <a:p>
            <a:pPr algn="ctr"/>
            <a:endParaRPr lang="en-GB" sz="750" b="1">
              <a:solidFill>
                <a:schemeClr val="bg1"/>
              </a:solidFill>
              <a:latin typeface="Century Schoolbook" panose="02040604050505020304" pitchFamily="18" charset="0"/>
            </a:endParaRPr>
          </a:p>
          <a:p>
            <a:pPr algn="ctr"/>
            <a:endParaRPr lang="en-GB" sz="750" b="1">
              <a:solidFill>
                <a:schemeClr val="bg1"/>
              </a:solidFill>
              <a:latin typeface="Century Schoolbook" panose="02040604050505020304" pitchFamily="18" charset="0"/>
            </a:endParaRPr>
          </a:p>
          <a:p>
            <a:pPr algn="ctr"/>
            <a:endParaRPr lang="en-GB" sz="750" b="1">
              <a:solidFill>
                <a:schemeClr val="bg1"/>
              </a:solidFill>
              <a:latin typeface="Century Schoolbook" panose="02040604050505020304" pitchFamily="18" charset="0"/>
            </a:endParaRPr>
          </a:p>
          <a:p>
            <a:pPr algn="ctr"/>
            <a:endParaRPr lang="en-GB" sz="750" b="1">
              <a:solidFill>
                <a:schemeClr val="bg1"/>
              </a:solidFill>
              <a:latin typeface="Century Schoolbook" panose="02040604050505020304" pitchFamily="18" charset="0"/>
            </a:endParaRPr>
          </a:p>
          <a:p>
            <a:pPr algn="ctr"/>
            <a:endParaRPr lang="en-GB" sz="750" b="1">
              <a:solidFill>
                <a:schemeClr val="bg1"/>
              </a:solidFill>
              <a:latin typeface="Century Schoolbook" panose="02040604050505020304" pitchFamily="18" charset="0"/>
            </a:endParaRPr>
          </a:p>
          <a:p>
            <a:pPr algn="ctr"/>
            <a:endParaRPr lang="en-GB" sz="750" b="1">
              <a:solidFill>
                <a:schemeClr val="bg1"/>
              </a:solidFill>
              <a:latin typeface="Century Schoolbook" panose="02040604050505020304" pitchFamily="18" charset="0"/>
            </a:endParaRPr>
          </a:p>
          <a:p>
            <a:pPr algn="ctr"/>
            <a:endParaRPr lang="en-GB" sz="750" b="1">
              <a:solidFill>
                <a:schemeClr val="bg1"/>
              </a:solidFill>
              <a:latin typeface="Century Schoolbook" panose="02040604050505020304" pitchFamily="18" charset="0"/>
            </a:endParaRPr>
          </a:p>
          <a:p>
            <a:pPr algn="ctr"/>
            <a:endParaRPr lang="en-GB" sz="750" b="1">
              <a:solidFill>
                <a:schemeClr val="bg1"/>
              </a:solidFill>
              <a:latin typeface="Century Schoolbook" panose="02040604050505020304" pitchFamily="18" charset="0"/>
            </a:endParaRPr>
          </a:p>
          <a:p>
            <a:pPr algn="ctr"/>
            <a:endParaRPr lang="en-GB" sz="750" b="1">
              <a:solidFill>
                <a:schemeClr val="bg1"/>
              </a:solidFill>
              <a:latin typeface="Century Schoolbook" panose="02040604050505020304" pitchFamily="18" charset="0"/>
            </a:endParaRPr>
          </a:p>
          <a:p>
            <a:pPr algn="ctr"/>
            <a:endParaRPr lang="en-GB" sz="750" b="1">
              <a:solidFill>
                <a:schemeClr val="bg1"/>
              </a:solidFill>
              <a:latin typeface="Century Schoolbook" panose="02040604050505020304" pitchFamily="18" charset="0"/>
            </a:endParaRPr>
          </a:p>
          <a:p>
            <a:pPr algn="ctr"/>
            <a:endParaRPr lang="en-GB" sz="750" b="1">
              <a:solidFill>
                <a:schemeClr val="bg1"/>
              </a:solidFill>
              <a:latin typeface="Century Schoolbook" panose="02040604050505020304" pitchFamily="18" charset="0"/>
            </a:endParaRPr>
          </a:p>
          <a:p>
            <a:pPr algn="ctr"/>
            <a:endParaRPr lang="en-GB" sz="750" b="1">
              <a:solidFill>
                <a:schemeClr val="bg1"/>
              </a:solidFill>
              <a:latin typeface="Century Schoolbook" panose="02040604050505020304" pitchFamily="18" charset="0"/>
            </a:endParaRPr>
          </a:p>
          <a:p>
            <a:pPr algn="ctr"/>
            <a:endParaRPr lang="en-GB" sz="750" b="1">
              <a:solidFill>
                <a:schemeClr val="bg1"/>
              </a:solidFill>
              <a:latin typeface="Century Schoolbook" panose="02040604050505020304" pitchFamily="18" charset="0"/>
            </a:endParaRPr>
          </a:p>
          <a:p>
            <a:pPr algn="ctr"/>
            <a:endParaRPr lang="en-GB" sz="750" b="1">
              <a:solidFill>
                <a:schemeClr val="bg1"/>
              </a:solidFill>
              <a:latin typeface="Century Schoolbook" panose="02040604050505020304" pitchFamily="18" charset="0"/>
            </a:endParaRPr>
          </a:p>
          <a:p>
            <a:pPr algn="ctr"/>
            <a:endParaRPr lang="en-GB" sz="750" b="1">
              <a:solidFill>
                <a:schemeClr val="bg1"/>
              </a:solidFill>
              <a:latin typeface="Century Schoolbook" panose="02040604050505020304" pitchFamily="18" charset="0"/>
            </a:endParaRPr>
          </a:p>
          <a:p>
            <a:pPr algn="ctr"/>
            <a:endParaRPr lang="en-GB" sz="750" b="1">
              <a:solidFill>
                <a:schemeClr val="bg1"/>
              </a:solidFill>
              <a:latin typeface="Century Schoolbook" panose="02040604050505020304" pitchFamily="18" charset="0"/>
            </a:endParaRPr>
          </a:p>
          <a:p>
            <a:pPr algn="ctr"/>
            <a:endParaRPr lang="en-GB" sz="750" b="1">
              <a:solidFill>
                <a:schemeClr val="bg1"/>
              </a:solidFill>
              <a:latin typeface="Century Schoolbook" panose="02040604050505020304" pitchFamily="18" charset="0"/>
            </a:endParaRPr>
          </a:p>
          <a:p>
            <a:pPr algn="ctr"/>
            <a:endParaRPr lang="en-GB" sz="750" b="1">
              <a:solidFill>
                <a:schemeClr val="bg1"/>
              </a:solidFill>
              <a:latin typeface="Century Schoolbook" panose="02040604050505020304" pitchFamily="18" charset="0"/>
            </a:endParaRPr>
          </a:p>
          <a:p>
            <a:pPr algn="ctr"/>
            <a:endParaRPr lang="en-GB" sz="750" b="1">
              <a:solidFill>
                <a:schemeClr val="bg1"/>
              </a:solidFill>
              <a:latin typeface="Century Schoolbook" panose="02040604050505020304" pitchFamily="18" charset="0"/>
            </a:endParaRPr>
          </a:p>
          <a:p>
            <a:pPr algn="ctr"/>
            <a:endParaRPr lang="en-GB" sz="750" b="1">
              <a:solidFill>
                <a:schemeClr val="bg1"/>
              </a:solidFill>
              <a:latin typeface="Century Schoolbook" panose="02040604050505020304" pitchFamily="18" charset="0"/>
            </a:endParaRPr>
          </a:p>
          <a:p>
            <a:pPr algn="ctr"/>
            <a:endParaRPr lang="en-GB" sz="750" b="1">
              <a:solidFill>
                <a:schemeClr val="bg1"/>
              </a:solidFill>
              <a:latin typeface="Century Schoolbook" panose="02040604050505020304" pitchFamily="18" charset="0"/>
            </a:endParaRPr>
          </a:p>
          <a:p>
            <a:pPr algn="ctr"/>
            <a:endParaRPr lang="en-GB" sz="750" b="1">
              <a:solidFill>
                <a:schemeClr val="bg1"/>
              </a:solidFill>
              <a:latin typeface="Century Schoolbook" panose="02040604050505020304" pitchFamily="18" charset="0"/>
            </a:endParaRPr>
          </a:p>
          <a:p>
            <a:pPr algn="ctr"/>
            <a:endParaRPr lang="en-GB" sz="750" b="1">
              <a:solidFill>
                <a:schemeClr val="bg1"/>
              </a:solidFill>
              <a:latin typeface="Century Schoolbook" panose="02040604050505020304" pitchFamily="18" charset="0"/>
            </a:endParaRPr>
          </a:p>
          <a:p>
            <a:pPr algn="ctr"/>
            <a:endParaRPr lang="en-GB" sz="750" b="1">
              <a:solidFill>
                <a:schemeClr val="bg1"/>
              </a:solidFill>
              <a:latin typeface="Century Schoolbook" panose="02040604050505020304" pitchFamily="18" charset="0"/>
            </a:endParaRPr>
          </a:p>
          <a:p>
            <a:pPr algn="ctr"/>
            <a:endParaRPr lang="en-GB" sz="750" b="1">
              <a:solidFill>
                <a:schemeClr val="bg1"/>
              </a:solidFill>
              <a:latin typeface="Century Schoolbook" panose="02040604050505020304" pitchFamily="18" charset="0"/>
            </a:endParaRPr>
          </a:p>
          <a:p>
            <a:pPr algn="ctr"/>
            <a:endParaRPr lang="en-GB" sz="750" b="1">
              <a:solidFill>
                <a:schemeClr val="bg1"/>
              </a:solidFill>
              <a:latin typeface="Century Schoolbook" panose="02040604050505020304" pitchFamily="18" charset="0"/>
            </a:endParaRPr>
          </a:p>
          <a:p>
            <a:pPr algn="ctr"/>
            <a:endParaRPr lang="en-GB" sz="750" b="1">
              <a:solidFill>
                <a:schemeClr val="bg1"/>
              </a:solidFill>
              <a:latin typeface="Century Schoolbook" panose="02040604050505020304" pitchFamily="18" charset="0"/>
            </a:endParaRPr>
          </a:p>
          <a:p>
            <a:pPr algn="ctr"/>
            <a:endParaRPr lang="en-GB" sz="750" b="1">
              <a:solidFill>
                <a:schemeClr val="bg1"/>
              </a:solidFill>
              <a:latin typeface="Century Schoolbook" panose="02040604050505020304" pitchFamily="18" charset="0"/>
            </a:endParaRPr>
          </a:p>
          <a:p>
            <a:pPr algn="ctr"/>
            <a:endParaRPr lang="en-GB" sz="750" b="1">
              <a:solidFill>
                <a:schemeClr val="bg1"/>
              </a:solidFill>
              <a:latin typeface="Century Schoolbook" panose="02040604050505020304" pitchFamily="18" charset="0"/>
            </a:endParaRPr>
          </a:p>
          <a:p>
            <a:pPr algn="ctr"/>
            <a:endParaRPr lang="en-GB" sz="750" b="1">
              <a:solidFill>
                <a:schemeClr val="bg1"/>
              </a:solidFill>
              <a:latin typeface="Century Schoolbook" panose="02040604050505020304" pitchFamily="18" charset="0"/>
            </a:endParaRPr>
          </a:p>
          <a:p>
            <a:pPr algn="ctr"/>
            <a:endParaRPr lang="en-GB" sz="750" b="1">
              <a:solidFill>
                <a:schemeClr val="bg1"/>
              </a:solidFill>
              <a:latin typeface="Century Schoolbook" panose="02040604050505020304" pitchFamily="18" charset="0"/>
            </a:endParaRPr>
          </a:p>
          <a:p>
            <a:pPr algn="ctr"/>
            <a:endParaRPr lang="en-GB" sz="750" b="1">
              <a:solidFill>
                <a:schemeClr val="bg1"/>
              </a:solidFill>
              <a:latin typeface="Century Schoolbook" panose="02040604050505020304" pitchFamily="18" charset="0"/>
            </a:endParaRPr>
          </a:p>
          <a:p>
            <a:pPr algn="ctr"/>
            <a:endParaRPr lang="en-GB" sz="750" b="1">
              <a:solidFill>
                <a:schemeClr val="bg1"/>
              </a:solidFill>
              <a:latin typeface="Century Schoolbook" panose="02040604050505020304" pitchFamily="18" charset="0"/>
            </a:endParaRPr>
          </a:p>
          <a:p>
            <a:pPr algn="ctr"/>
            <a:endParaRPr lang="en-GB" sz="750" b="1">
              <a:solidFill>
                <a:schemeClr val="bg1"/>
              </a:solidFill>
              <a:latin typeface="Century Schoolbook" panose="02040604050505020304" pitchFamily="18" charset="0"/>
            </a:endParaRPr>
          </a:p>
          <a:p>
            <a:pPr algn="ctr"/>
            <a:endParaRPr lang="en-GB" sz="750" b="1">
              <a:solidFill>
                <a:schemeClr val="bg1"/>
              </a:solidFill>
              <a:latin typeface="Century Schoolbook" panose="02040604050505020304" pitchFamily="18" charset="0"/>
            </a:endParaRPr>
          </a:p>
          <a:p>
            <a:pPr algn="ctr"/>
            <a:endParaRPr lang="en-GB" sz="750" b="1">
              <a:solidFill>
                <a:schemeClr val="bg1"/>
              </a:solidFill>
              <a:latin typeface="Century Schoolbook" panose="02040604050505020304" pitchFamily="18" charset="0"/>
            </a:endParaRPr>
          </a:p>
          <a:p>
            <a:pPr algn="ctr"/>
            <a:endParaRPr lang="en-GB" sz="750" b="1">
              <a:solidFill>
                <a:schemeClr val="bg1"/>
              </a:solidFill>
              <a:latin typeface="Century Schoolbook" panose="02040604050505020304" pitchFamily="18" charset="0"/>
            </a:endParaRPr>
          </a:p>
          <a:p>
            <a:pPr algn="ctr"/>
            <a:endParaRPr lang="en-GB" sz="750" b="1">
              <a:solidFill>
                <a:schemeClr val="bg1"/>
              </a:solidFill>
              <a:latin typeface="Century Schoolbook" panose="02040604050505020304" pitchFamily="18" charset="0"/>
            </a:endParaRPr>
          </a:p>
          <a:p>
            <a:pPr algn="ctr"/>
            <a:endParaRPr lang="en-GB" sz="750" b="1">
              <a:solidFill>
                <a:schemeClr val="bg1"/>
              </a:solidFill>
              <a:latin typeface="Century Schoolbook" panose="02040604050505020304" pitchFamily="18" charset="0"/>
            </a:endParaRPr>
          </a:p>
          <a:p>
            <a:pPr algn="ctr"/>
            <a:endParaRPr lang="en-GB" sz="750" b="1">
              <a:solidFill>
                <a:schemeClr val="bg1"/>
              </a:solidFill>
              <a:latin typeface="Century Schoolbook" panose="02040604050505020304" pitchFamily="18" charset="0"/>
            </a:endParaRPr>
          </a:p>
          <a:p>
            <a:pPr algn="ctr"/>
            <a:endParaRPr lang="en-GB" sz="750" b="1">
              <a:solidFill>
                <a:schemeClr val="bg1"/>
              </a:solidFill>
              <a:latin typeface="Century Schoolbook" panose="02040604050505020304" pitchFamily="18" charset="0"/>
            </a:endParaRPr>
          </a:p>
          <a:p>
            <a:pPr algn="ctr"/>
            <a:endParaRPr lang="en-GB" sz="750" b="1">
              <a:solidFill>
                <a:schemeClr val="bg1"/>
              </a:solidFill>
              <a:latin typeface="Century Schoolbook" panose="02040604050505020304" pitchFamily="18" charset="0"/>
            </a:endParaRPr>
          </a:p>
          <a:p>
            <a:pPr algn="ctr"/>
            <a:endParaRPr lang="en-GB" sz="750" b="1">
              <a:solidFill>
                <a:schemeClr val="bg1"/>
              </a:solidFill>
              <a:latin typeface="Century Schoolbook" panose="02040604050505020304" pitchFamily="18" charset="0"/>
            </a:endParaRPr>
          </a:p>
          <a:p>
            <a:pPr algn="ctr"/>
            <a:endParaRPr lang="en-GB" sz="750" b="1">
              <a:solidFill>
                <a:schemeClr val="bg1"/>
              </a:solidFill>
              <a:latin typeface="Century Schoolbook" panose="02040604050505020304" pitchFamily="18" charset="0"/>
            </a:endParaRPr>
          </a:p>
          <a:p>
            <a:pPr algn="ctr"/>
            <a:endParaRPr lang="en-GB" sz="3600" b="1">
              <a:solidFill>
                <a:schemeClr val="bg1"/>
              </a:solidFill>
              <a:latin typeface="Century Schoolbook" panose="02040604050505020304" pitchFamily="18" charset="0"/>
            </a:endParaRPr>
          </a:p>
        </p:txBody>
      </p:sp>
      <p:sp>
        <p:nvSpPr>
          <p:cNvPr id="7" name="AutoShape 6" descr="Phone mockup in hand clipping path. a smartphone with a blank white ...">
            <a:extLst>
              <a:ext uri="{FF2B5EF4-FFF2-40B4-BE49-F238E27FC236}">
                <a16:creationId xmlns:a16="http://schemas.microsoft.com/office/drawing/2014/main" id="{630AEA28-1C41-1B51-B3FB-DDB3FD51A893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4457700" y="3314700"/>
            <a:ext cx="228600" cy="228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68580" tIns="34290" rIns="68580" bIns="34290" numCol="1" anchor="t" anchorCtr="0" compatLnSpc="1">
            <a:prstTxWarp prst="textNoShape">
              <a:avLst/>
            </a:prstTxWarp>
          </a:bodyPr>
          <a:lstStyle/>
          <a:p>
            <a:endParaRPr lang="en-GB" sz="105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ECF9EBE2-0FC0-1E6D-C757-5D8869D59F03}"/>
              </a:ext>
            </a:extLst>
          </p:cNvPr>
          <p:cNvSpPr txBox="1"/>
          <p:nvPr/>
        </p:nvSpPr>
        <p:spPr>
          <a:xfrm>
            <a:off x="51393" y="1217972"/>
            <a:ext cx="6033461" cy="419345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GB" sz="3200" b="1">
                <a:solidFill>
                  <a:srgbClr val="C00000"/>
                </a:solidFill>
                <a:latin typeface="Century Schoolbook" panose="02040604050505020304" pitchFamily="18" charset="0"/>
              </a:rPr>
              <a:t>From September</a:t>
            </a:r>
            <a:r>
              <a:rPr lang="en-GB" sz="3200" b="1">
                <a:solidFill>
                  <a:schemeClr val="bg1"/>
                </a:solidFill>
                <a:latin typeface="Century Schoolbook" panose="02040604050505020304" pitchFamily="18" charset="0"/>
              </a:rPr>
              <a:t>, school will continue to start at 08:40am, with students expected to be in form rooms by that time.</a:t>
            </a:r>
          </a:p>
          <a:p>
            <a:pPr algn="ctr"/>
            <a:endParaRPr lang="en-GB" sz="3200" b="1">
              <a:solidFill>
                <a:schemeClr val="bg1"/>
              </a:solidFill>
              <a:latin typeface="Century Schoolbook" panose="02040604050505020304" pitchFamily="18" charset="0"/>
            </a:endParaRPr>
          </a:p>
          <a:p>
            <a:pPr algn="ctr"/>
            <a:r>
              <a:rPr lang="en-GB" sz="3200" b="1">
                <a:solidFill>
                  <a:schemeClr val="bg1"/>
                </a:solidFill>
                <a:latin typeface="Century Schoolbook" panose="02040604050505020304" pitchFamily="18" charset="0"/>
              </a:rPr>
              <a:t>Every day will finish at the standard time of 3:10pm</a:t>
            </a:r>
            <a:endParaRPr lang="en-GB" sz="1200"/>
          </a:p>
          <a:p>
            <a:endParaRPr lang="en-GB" sz="1050"/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7559D89D-6970-0E17-3FBB-D326D9948C5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075877" y="1971675"/>
            <a:ext cx="2856233" cy="26860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6278718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864C8D8D-E7C4-30E8-06C2-51A7AFD1D7CE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572389101"/>
              </p:ext>
            </p:extLst>
          </p:nvPr>
        </p:nvGraphicFramePr>
        <p:xfrm>
          <a:off x="419038" y="1171594"/>
          <a:ext cx="8130600" cy="4854303"/>
        </p:xfrm>
        <a:graphic>
          <a:graphicData uri="http://schemas.openxmlformats.org/drawingml/2006/table">
            <a:tbl>
              <a:tblPr/>
              <a:tblGrid>
                <a:gridCol w="2710200">
                  <a:extLst>
                    <a:ext uri="{9D8B030D-6E8A-4147-A177-3AD203B41FA5}">
                      <a16:colId xmlns:a16="http://schemas.microsoft.com/office/drawing/2014/main" val="2314867095"/>
                    </a:ext>
                  </a:extLst>
                </a:gridCol>
                <a:gridCol w="2710200">
                  <a:extLst>
                    <a:ext uri="{9D8B030D-6E8A-4147-A177-3AD203B41FA5}">
                      <a16:colId xmlns:a16="http://schemas.microsoft.com/office/drawing/2014/main" val="1506808783"/>
                    </a:ext>
                  </a:extLst>
                </a:gridCol>
                <a:gridCol w="2710200">
                  <a:extLst>
                    <a:ext uri="{9D8B030D-6E8A-4147-A177-3AD203B41FA5}">
                      <a16:colId xmlns:a16="http://schemas.microsoft.com/office/drawing/2014/main" val="1894539436"/>
                    </a:ext>
                  </a:extLst>
                </a:gridCol>
              </a:tblGrid>
              <a:tr h="539367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GB" sz="2800" b="1">
                          <a:solidFill>
                            <a:schemeClr val="tx1"/>
                          </a:solidFill>
                          <a:effectLst/>
                          <a:latin typeface="Century Schoolbook" panose="02040604050505020304" pitchFamily="18" charset="0"/>
                        </a:rPr>
                        <a:t>Session</a:t>
                      </a:r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GB" sz="2800" b="1">
                          <a:solidFill>
                            <a:schemeClr val="tx1"/>
                          </a:solidFill>
                          <a:effectLst/>
                          <a:latin typeface="Century Schoolbook" panose="02040604050505020304" pitchFamily="18" charset="0"/>
                        </a:rPr>
                        <a:t>Time</a:t>
                      </a:r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GB" sz="2800" b="1">
                          <a:solidFill>
                            <a:schemeClr val="tx1"/>
                          </a:solidFill>
                          <a:effectLst/>
                          <a:latin typeface="Century Schoolbook" panose="02040604050505020304" pitchFamily="18" charset="0"/>
                        </a:rPr>
                        <a:t>Duration</a:t>
                      </a:r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554815378"/>
                  </a:ext>
                </a:extLst>
              </a:tr>
              <a:tr h="539367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GB" sz="2800" b="0">
                          <a:solidFill>
                            <a:schemeClr val="tx1"/>
                          </a:solidFill>
                          <a:effectLst/>
                          <a:latin typeface="Century Schoolbook" panose="02040604050505020304" pitchFamily="18" charset="0"/>
                        </a:rPr>
                        <a:t>Registration</a:t>
                      </a:r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25D1C9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GB" sz="2800" b="0">
                          <a:solidFill>
                            <a:schemeClr val="tx1"/>
                          </a:solidFill>
                          <a:effectLst/>
                          <a:latin typeface="Century Schoolbook" panose="02040604050505020304" pitchFamily="18" charset="0"/>
                        </a:rPr>
                        <a:t>08:40–09:05</a:t>
                      </a:r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25D1C9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GB" sz="2800" b="0">
                          <a:solidFill>
                            <a:schemeClr val="tx1"/>
                          </a:solidFill>
                          <a:effectLst/>
                          <a:latin typeface="Century Schoolbook" panose="02040604050505020304" pitchFamily="18" charset="0"/>
                        </a:rPr>
                        <a:t>25 mins</a:t>
                      </a:r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25D1C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25361326"/>
                  </a:ext>
                </a:extLst>
              </a:tr>
              <a:tr h="539367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GB" sz="2800" b="0">
                          <a:solidFill>
                            <a:schemeClr val="tx1"/>
                          </a:solidFill>
                          <a:effectLst/>
                          <a:latin typeface="Century Schoolbook" panose="02040604050505020304" pitchFamily="18" charset="0"/>
                        </a:rPr>
                        <a:t>Period 1</a:t>
                      </a:r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GB" sz="2800" b="0">
                          <a:solidFill>
                            <a:schemeClr val="tx1"/>
                          </a:solidFill>
                          <a:effectLst/>
                          <a:latin typeface="Century Schoolbook" panose="02040604050505020304" pitchFamily="18" charset="0"/>
                        </a:rPr>
                        <a:t>09:05–10:05</a:t>
                      </a:r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GB" sz="2800" b="0">
                          <a:solidFill>
                            <a:schemeClr val="tx1"/>
                          </a:solidFill>
                          <a:effectLst/>
                          <a:latin typeface="Century Schoolbook" panose="02040604050505020304" pitchFamily="18" charset="0"/>
                        </a:rPr>
                        <a:t>60 mins</a:t>
                      </a:r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871786841"/>
                  </a:ext>
                </a:extLst>
              </a:tr>
              <a:tr h="539367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GB" sz="2800" b="0">
                          <a:solidFill>
                            <a:schemeClr val="tx1"/>
                          </a:solidFill>
                          <a:effectLst/>
                          <a:latin typeface="Century Schoolbook" panose="02040604050505020304" pitchFamily="18" charset="0"/>
                        </a:rPr>
                        <a:t>Period 2</a:t>
                      </a:r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GB" sz="2800" b="0">
                          <a:solidFill>
                            <a:schemeClr val="tx1"/>
                          </a:solidFill>
                          <a:effectLst/>
                          <a:latin typeface="Century Schoolbook" panose="02040604050505020304" pitchFamily="18" charset="0"/>
                        </a:rPr>
                        <a:t>10:05–11:05</a:t>
                      </a:r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GB" sz="2800" b="0">
                          <a:solidFill>
                            <a:schemeClr val="tx1"/>
                          </a:solidFill>
                          <a:effectLst/>
                          <a:latin typeface="Century Schoolbook" panose="02040604050505020304" pitchFamily="18" charset="0"/>
                        </a:rPr>
                        <a:t>60 mins</a:t>
                      </a:r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388286109"/>
                  </a:ext>
                </a:extLst>
              </a:tr>
              <a:tr h="539367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GB" sz="2800" b="0">
                          <a:solidFill>
                            <a:schemeClr val="tx1"/>
                          </a:solidFill>
                          <a:effectLst/>
                          <a:latin typeface="Century Schoolbook" panose="02040604050505020304" pitchFamily="18" charset="0"/>
                        </a:rPr>
                        <a:t>Break</a:t>
                      </a:r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25D1C9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GB" sz="2800" b="0">
                          <a:solidFill>
                            <a:schemeClr val="tx1"/>
                          </a:solidFill>
                          <a:effectLst/>
                          <a:latin typeface="Century Schoolbook" panose="02040604050505020304" pitchFamily="18" charset="0"/>
                        </a:rPr>
                        <a:t>11:05–11:25</a:t>
                      </a:r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25D1C9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GB" sz="2800" b="0">
                          <a:solidFill>
                            <a:schemeClr val="tx1"/>
                          </a:solidFill>
                          <a:effectLst/>
                          <a:latin typeface="Century Schoolbook" panose="02040604050505020304" pitchFamily="18" charset="0"/>
                        </a:rPr>
                        <a:t>20 mins</a:t>
                      </a:r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25D1C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085827116"/>
                  </a:ext>
                </a:extLst>
              </a:tr>
              <a:tr h="539367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GB" sz="2800" b="0">
                          <a:solidFill>
                            <a:schemeClr val="tx1"/>
                          </a:solidFill>
                          <a:effectLst/>
                          <a:latin typeface="Century Schoolbook" panose="02040604050505020304" pitchFamily="18" charset="0"/>
                        </a:rPr>
                        <a:t>Period 3</a:t>
                      </a:r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GB" sz="2800" b="0">
                          <a:solidFill>
                            <a:schemeClr val="tx1"/>
                          </a:solidFill>
                          <a:effectLst/>
                          <a:latin typeface="Century Schoolbook" panose="02040604050505020304" pitchFamily="18" charset="0"/>
                        </a:rPr>
                        <a:t>11:25–12:25</a:t>
                      </a:r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GB" sz="2800" b="0">
                          <a:solidFill>
                            <a:schemeClr val="tx1"/>
                          </a:solidFill>
                          <a:effectLst/>
                          <a:latin typeface="Century Schoolbook" panose="02040604050505020304" pitchFamily="18" charset="0"/>
                        </a:rPr>
                        <a:t>60 mins</a:t>
                      </a:r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294243149"/>
                  </a:ext>
                </a:extLst>
              </a:tr>
              <a:tr h="539367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GB" sz="2800" b="0">
                          <a:solidFill>
                            <a:schemeClr val="tx1"/>
                          </a:solidFill>
                          <a:effectLst/>
                          <a:latin typeface="Century Schoolbook" panose="02040604050505020304" pitchFamily="18" charset="0"/>
                        </a:rPr>
                        <a:t>Lunch</a:t>
                      </a:r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25D1C9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GB" sz="2800" b="0">
                          <a:solidFill>
                            <a:schemeClr val="tx1"/>
                          </a:solidFill>
                          <a:effectLst/>
                          <a:latin typeface="Century Schoolbook" panose="02040604050505020304" pitchFamily="18" charset="0"/>
                        </a:rPr>
                        <a:t>12:25–13:10</a:t>
                      </a:r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25D1C9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GB" sz="2800" b="0">
                          <a:solidFill>
                            <a:schemeClr val="tx1"/>
                          </a:solidFill>
                          <a:effectLst/>
                          <a:latin typeface="Century Schoolbook" panose="02040604050505020304" pitchFamily="18" charset="0"/>
                        </a:rPr>
                        <a:t>45 mins</a:t>
                      </a:r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25D1C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875250252"/>
                  </a:ext>
                </a:extLst>
              </a:tr>
              <a:tr h="539367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GB" sz="2800" b="0">
                          <a:solidFill>
                            <a:schemeClr val="tx1"/>
                          </a:solidFill>
                          <a:effectLst/>
                          <a:latin typeface="Century Schoolbook" panose="02040604050505020304" pitchFamily="18" charset="0"/>
                        </a:rPr>
                        <a:t>Period 4</a:t>
                      </a:r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GB" sz="2800" b="0">
                          <a:solidFill>
                            <a:schemeClr val="tx1"/>
                          </a:solidFill>
                          <a:effectLst/>
                          <a:latin typeface="Century Schoolbook" panose="02040604050505020304" pitchFamily="18" charset="0"/>
                        </a:rPr>
                        <a:t>13:10–14:10</a:t>
                      </a:r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GB" sz="2800" b="0">
                          <a:solidFill>
                            <a:schemeClr val="tx1"/>
                          </a:solidFill>
                          <a:effectLst/>
                          <a:latin typeface="Century Schoolbook" panose="02040604050505020304" pitchFamily="18" charset="0"/>
                        </a:rPr>
                        <a:t>60 mins</a:t>
                      </a:r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137464824"/>
                  </a:ext>
                </a:extLst>
              </a:tr>
              <a:tr h="539367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GB" sz="2800" b="0">
                          <a:solidFill>
                            <a:schemeClr val="tx1"/>
                          </a:solidFill>
                          <a:effectLst/>
                          <a:latin typeface="Century Schoolbook" panose="02040604050505020304" pitchFamily="18" charset="0"/>
                        </a:rPr>
                        <a:t>Period 5</a:t>
                      </a:r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GB" sz="2800" b="0">
                          <a:solidFill>
                            <a:schemeClr val="tx1"/>
                          </a:solidFill>
                          <a:effectLst/>
                          <a:latin typeface="Century Schoolbook" panose="02040604050505020304" pitchFamily="18" charset="0"/>
                        </a:rPr>
                        <a:t>14:10–15:10</a:t>
                      </a:r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GB" sz="2800" b="0">
                          <a:solidFill>
                            <a:schemeClr val="tx1"/>
                          </a:solidFill>
                          <a:effectLst/>
                          <a:latin typeface="Century Schoolbook" panose="02040604050505020304" pitchFamily="18" charset="0"/>
                        </a:rPr>
                        <a:t>60 mins</a:t>
                      </a:r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95721192"/>
                  </a:ext>
                </a:extLst>
              </a:tr>
            </a:tbl>
          </a:graphicData>
        </a:graphic>
      </p:graphicFrame>
      <p:sp>
        <p:nvSpPr>
          <p:cNvPr id="5" name="TextBox 4">
            <a:extLst>
              <a:ext uri="{FF2B5EF4-FFF2-40B4-BE49-F238E27FC236}">
                <a16:creationId xmlns:a16="http://schemas.microsoft.com/office/drawing/2014/main" id="{41FDFE34-EF63-19E4-06D0-5616BDBB77D2}"/>
              </a:ext>
            </a:extLst>
          </p:cNvPr>
          <p:cNvSpPr txBox="1"/>
          <p:nvPr/>
        </p:nvSpPr>
        <p:spPr>
          <a:xfrm>
            <a:off x="263112" y="284333"/>
            <a:ext cx="828652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b="1">
                <a:latin typeface="Century Schoolbook" panose="02040604050505020304" pitchFamily="18" charset="0"/>
              </a:rPr>
              <a:t>Mondays, Tuesdays, Thursdays, Fridays</a:t>
            </a:r>
          </a:p>
        </p:txBody>
      </p:sp>
    </p:spTree>
    <p:extLst>
      <p:ext uri="{BB962C8B-B14F-4D97-AF65-F5344CB8AC3E}">
        <p14:creationId xmlns:p14="http://schemas.microsoft.com/office/powerpoint/2010/main" val="463451343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2E97DB5-9355-8E55-E231-8C4B41FF255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782D354E-A584-C2C5-933B-5C3A10C3856A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63960153"/>
              </p:ext>
            </p:extLst>
          </p:nvPr>
        </p:nvGraphicFramePr>
        <p:xfrm>
          <a:off x="630014" y="970426"/>
          <a:ext cx="8038497" cy="5464540"/>
        </p:xfrm>
        <a:graphic>
          <a:graphicData uri="http://schemas.openxmlformats.org/drawingml/2006/table">
            <a:tbl>
              <a:tblPr/>
              <a:tblGrid>
                <a:gridCol w="2795862">
                  <a:extLst>
                    <a:ext uri="{9D8B030D-6E8A-4147-A177-3AD203B41FA5}">
                      <a16:colId xmlns:a16="http://schemas.microsoft.com/office/drawing/2014/main" val="2314867095"/>
                    </a:ext>
                  </a:extLst>
                </a:gridCol>
                <a:gridCol w="2563136">
                  <a:extLst>
                    <a:ext uri="{9D8B030D-6E8A-4147-A177-3AD203B41FA5}">
                      <a16:colId xmlns:a16="http://schemas.microsoft.com/office/drawing/2014/main" val="1506808783"/>
                    </a:ext>
                  </a:extLst>
                </a:gridCol>
                <a:gridCol w="2679499">
                  <a:extLst>
                    <a:ext uri="{9D8B030D-6E8A-4147-A177-3AD203B41FA5}">
                      <a16:colId xmlns:a16="http://schemas.microsoft.com/office/drawing/2014/main" val="1894539436"/>
                    </a:ext>
                  </a:extLst>
                </a:gridCol>
              </a:tblGrid>
              <a:tr h="567815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GB" sz="2800" b="1">
                          <a:solidFill>
                            <a:schemeClr val="tx1"/>
                          </a:solidFill>
                          <a:effectLst/>
                          <a:latin typeface="Century Schoolbook" panose="02040604050505020304" pitchFamily="18" charset="0"/>
                        </a:rPr>
                        <a:t>Session</a:t>
                      </a:r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GB" sz="2800" b="1">
                          <a:solidFill>
                            <a:schemeClr val="tx1"/>
                          </a:solidFill>
                          <a:effectLst/>
                          <a:latin typeface="Century Schoolbook" panose="02040604050505020304" pitchFamily="18" charset="0"/>
                        </a:rPr>
                        <a:t>Time</a:t>
                      </a:r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GB" sz="2800" b="1">
                          <a:solidFill>
                            <a:schemeClr val="tx1"/>
                          </a:solidFill>
                          <a:effectLst/>
                          <a:latin typeface="Century Schoolbook" panose="02040604050505020304" pitchFamily="18" charset="0"/>
                        </a:rPr>
                        <a:t>Duration</a:t>
                      </a:r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554815378"/>
                  </a:ext>
                </a:extLst>
              </a:tr>
              <a:tr h="567815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GB" sz="2800" b="0">
                          <a:solidFill>
                            <a:schemeClr val="tx1"/>
                          </a:solidFill>
                          <a:effectLst/>
                          <a:latin typeface="Century Schoolbook" panose="02040604050505020304" pitchFamily="18" charset="0"/>
                        </a:rPr>
                        <a:t>Registration &amp; PSHE</a:t>
                      </a:r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25D1C9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GB" sz="2800" b="0">
                          <a:solidFill>
                            <a:schemeClr val="tx1"/>
                          </a:solidFill>
                          <a:effectLst/>
                          <a:latin typeface="Century Schoolbook" panose="02040604050505020304" pitchFamily="18" charset="0"/>
                        </a:rPr>
                        <a:t>08:40–09:30</a:t>
                      </a:r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25D1C9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GB" sz="2800" b="0">
                          <a:solidFill>
                            <a:schemeClr val="tx1"/>
                          </a:solidFill>
                          <a:effectLst/>
                          <a:latin typeface="Century Schoolbook" panose="02040604050505020304" pitchFamily="18" charset="0"/>
                        </a:rPr>
                        <a:t>50 mins</a:t>
                      </a:r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25D1C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25361326"/>
                  </a:ext>
                </a:extLst>
              </a:tr>
              <a:tr h="567815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GB" sz="2800" b="0">
                          <a:solidFill>
                            <a:schemeClr val="tx1"/>
                          </a:solidFill>
                          <a:effectLst/>
                          <a:latin typeface="Century Schoolbook" panose="02040604050505020304" pitchFamily="18" charset="0"/>
                        </a:rPr>
                        <a:t>Period 1</a:t>
                      </a:r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GB" sz="2800" b="0">
                          <a:solidFill>
                            <a:schemeClr val="tx1"/>
                          </a:solidFill>
                          <a:effectLst/>
                          <a:latin typeface="Century Schoolbook" panose="02040604050505020304" pitchFamily="18" charset="0"/>
                        </a:rPr>
                        <a:t>09:30–10:30</a:t>
                      </a:r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GB" sz="2800" b="0">
                          <a:solidFill>
                            <a:schemeClr val="tx1"/>
                          </a:solidFill>
                          <a:effectLst/>
                          <a:latin typeface="Century Schoolbook" panose="02040604050505020304" pitchFamily="18" charset="0"/>
                        </a:rPr>
                        <a:t>60 mins</a:t>
                      </a:r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871786841"/>
                  </a:ext>
                </a:extLst>
              </a:tr>
              <a:tr h="567815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GB" sz="2800" b="0">
                          <a:solidFill>
                            <a:schemeClr val="tx1"/>
                          </a:solidFill>
                          <a:effectLst/>
                          <a:latin typeface="Century Schoolbook" panose="02040604050505020304" pitchFamily="18" charset="0"/>
                        </a:rPr>
                        <a:t>Period 2</a:t>
                      </a:r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GB" sz="2800" b="0">
                          <a:solidFill>
                            <a:schemeClr val="tx1"/>
                          </a:solidFill>
                          <a:effectLst/>
                          <a:latin typeface="Century Schoolbook" panose="02040604050505020304" pitchFamily="18" charset="0"/>
                        </a:rPr>
                        <a:t>10:30–11:30</a:t>
                      </a:r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GB" sz="2800" b="0">
                          <a:solidFill>
                            <a:schemeClr val="tx1"/>
                          </a:solidFill>
                          <a:effectLst/>
                          <a:latin typeface="Century Schoolbook" panose="02040604050505020304" pitchFamily="18" charset="0"/>
                        </a:rPr>
                        <a:t>60 mins</a:t>
                      </a:r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388286109"/>
                  </a:ext>
                </a:extLst>
              </a:tr>
              <a:tr h="567815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GB" sz="2800" b="0">
                          <a:solidFill>
                            <a:schemeClr val="tx1"/>
                          </a:solidFill>
                          <a:effectLst/>
                          <a:latin typeface="Century Schoolbook" panose="02040604050505020304" pitchFamily="18" charset="0"/>
                        </a:rPr>
                        <a:t>Break</a:t>
                      </a:r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25D1C9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GB" sz="2800" b="0">
                          <a:solidFill>
                            <a:schemeClr val="tx1"/>
                          </a:solidFill>
                          <a:effectLst/>
                          <a:latin typeface="Century Schoolbook" panose="02040604050505020304" pitchFamily="18" charset="0"/>
                        </a:rPr>
                        <a:t>11:30–11:45</a:t>
                      </a:r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25D1C9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GB" sz="2800" b="0">
                          <a:solidFill>
                            <a:schemeClr val="tx1"/>
                          </a:solidFill>
                          <a:effectLst/>
                          <a:latin typeface="Century Schoolbook" panose="02040604050505020304" pitchFamily="18" charset="0"/>
                        </a:rPr>
                        <a:t>15 mins</a:t>
                      </a:r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25D1C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085827116"/>
                  </a:ext>
                </a:extLst>
              </a:tr>
              <a:tr h="567815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GB" sz="2800" b="0">
                          <a:solidFill>
                            <a:schemeClr val="tx1"/>
                          </a:solidFill>
                          <a:effectLst/>
                          <a:latin typeface="Century Schoolbook" panose="02040604050505020304" pitchFamily="18" charset="0"/>
                        </a:rPr>
                        <a:t>Period 3</a:t>
                      </a:r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GB" sz="2800" b="0">
                          <a:solidFill>
                            <a:schemeClr val="tx1"/>
                          </a:solidFill>
                          <a:effectLst/>
                          <a:latin typeface="Century Schoolbook" panose="02040604050505020304" pitchFamily="18" charset="0"/>
                        </a:rPr>
                        <a:t>11:45–12:45</a:t>
                      </a:r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GB" sz="2800" b="0">
                          <a:solidFill>
                            <a:schemeClr val="tx1"/>
                          </a:solidFill>
                          <a:effectLst/>
                          <a:latin typeface="Century Schoolbook" panose="02040604050505020304" pitchFamily="18" charset="0"/>
                        </a:rPr>
                        <a:t>60 mins</a:t>
                      </a:r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294243149"/>
                  </a:ext>
                </a:extLst>
              </a:tr>
              <a:tr h="567815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GB" sz="2800" b="0">
                          <a:solidFill>
                            <a:schemeClr val="tx1"/>
                          </a:solidFill>
                          <a:effectLst/>
                          <a:latin typeface="Century Schoolbook" panose="02040604050505020304" pitchFamily="18" charset="0"/>
                        </a:rPr>
                        <a:t>Lunch</a:t>
                      </a:r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25D1C9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GB" sz="2800" b="0">
                          <a:solidFill>
                            <a:schemeClr val="tx1"/>
                          </a:solidFill>
                          <a:effectLst/>
                          <a:latin typeface="Century Schoolbook" panose="02040604050505020304" pitchFamily="18" charset="0"/>
                        </a:rPr>
                        <a:t>12:45–13:20</a:t>
                      </a:r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25D1C9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GB" sz="2800" b="0">
                          <a:solidFill>
                            <a:schemeClr val="tx1"/>
                          </a:solidFill>
                          <a:effectLst/>
                          <a:latin typeface="Century Schoolbook" panose="02040604050505020304" pitchFamily="18" charset="0"/>
                        </a:rPr>
                        <a:t>35 mins</a:t>
                      </a:r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25D1C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875250252"/>
                  </a:ext>
                </a:extLst>
              </a:tr>
              <a:tr h="567815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GB" sz="2800" b="0">
                          <a:solidFill>
                            <a:schemeClr val="tx1"/>
                          </a:solidFill>
                          <a:effectLst/>
                          <a:latin typeface="Century Schoolbook" panose="02040604050505020304" pitchFamily="18" charset="0"/>
                        </a:rPr>
                        <a:t>Period 4</a:t>
                      </a:r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GB" sz="2800" b="0">
                          <a:solidFill>
                            <a:schemeClr val="tx1"/>
                          </a:solidFill>
                          <a:effectLst/>
                          <a:latin typeface="Century Schoolbook" panose="02040604050505020304" pitchFamily="18" charset="0"/>
                        </a:rPr>
                        <a:t>13:20–14:20</a:t>
                      </a:r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GB" sz="2800" b="0">
                          <a:solidFill>
                            <a:schemeClr val="tx1"/>
                          </a:solidFill>
                          <a:effectLst/>
                          <a:latin typeface="Century Schoolbook" panose="02040604050505020304" pitchFamily="18" charset="0"/>
                        </a:rPr>
                        <a:t>60 mins</a:t>
                      </a:r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137464824"/>
                  </a:ext>
                </a:extLst>
              </a:tr>
              <a:tr h="567815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GB" sz="2800" b="0">
                          <a:solidFill>
                            <a:schemeClr val="tx1"/>
                          </a:solidFill>
                          <a:effectLst/>
                          <a:latin typeface="Century Schoolbook" panose="02040604050505020304" pitchFamily="18" charset="0"/>
                        </a:rPr>
                        <a:t>Enrichment</a:t>
                      </a:r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25D1C9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GB" sz="2800" b="0">
                          <a:solidFill>
                            <a:schemeClr val="tx1"/>
                          </a:solidFill>
                          <a:effectLst/>
                          <a:latin typeface="Century Schoolbook" panose="02040604050505020304" pitchFamily="18" charset="0"/>
                        </a:rPr>
                        <a:t>14:20–15:10</a:t>
                      </a:r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25D1C9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GB" sz="2800" b="0">
                          <a:solidFill>
                            <a:schemeClr val="tx1"/>
                          </a:solidFill>
                          <a:effectLst/>
                          <a:latin typeface="Century Schoolbook" panose="02040604050505020304" pitchFamily="18" charset="0"/>
                        </a:rPr>
                        <a:t>50 mins</a:t>
                      </a:r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25D1C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95721192"/>
                  </a:ext>
                </a:extLst>
              </a:tr>
            </a:tbl>
          </a:graphicData>
        </a:graphic>
      </p:graphicFrame>
      <p:sp>
        <p:nvSpPr>
          <p:cNvPr id="5" name="TextBox 4">
            <a:extLst>
              <a:ext uri="{FF2B5EF4-FFF2-40B4-BE49-F238E27FC236}">
                <a16:creationId xmlns:a16="http://schemas.microsoft.com/office/drawing/2014/main" id="{74FB18B3-ECE0-B83D-EAE3-0FD939ADE62B}"/>
              </a:ext>
            </a:extLst>
          </p:cNvPr>
          <p:cNvSpPr txBox="1"/>
          <p:nvPr/>
        </p:nvSpPr>
        <p:spPr>
          <a:xfrm>
            <a:off x="1661959" y="247757"/>
            <a:ext cx="582008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b="1">
                <a:latin typeface="Century Schoolbook" panose="02040604050505020304" pitchFamily="18" charset="0"/>
              </a:rPr>
              <a:t>Wednesdays</a:t>
            </a:r>
          </a:p>
        </p:txBody>
      </p:sp>
    </p:spTree>
    <p:extLst>
      <p:ext uri="{BB962C8B-B14F-4D97-AF65-F5344CB8AC3E}">
        <p14:creationId xmlns:p14="http://schemas.microsoft.com/office/powerpoint/2010/main" val="1448004395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7FB3B2E-F609-7E78-11A7-CC27E6A3762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8197AB6-F555-F5BD-E1E4-58F15FDF49A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C03DFE84-467D-C0FB-51D0-C5C99554E437}"/>
              </a:ext>
            </a:extLst>
          </p:cNvPr>
          <p:cNvSpPr txBox="1"/>
          <p:nvPr/>
        </p:nvSpPr>
        <p:spPr>
          <a:xfrm>
            <a:off x="1" y="0"/>
            <a:ext cx="9143999" cy="7409721"/>
          </a:xfrm>
          <a:prstGeom prst="rect">
            <a:avLst/>
          </a:prstGeom>
          <a:solidFill>
            <a:srgbClr val="25D1C9"/>
          </a:solidFill>
        </p:spPr>
        <p:txBody>
          <a:bodyPr wrap="square" rtlCol="0">
            <a:spAutoFit/>
          </a:bodyPr>
          <a:lstStyle/>
          <a:p>
            <a:pPr algn="ctr"/>
            <a:endParaRPr lang="en-GB" sz="750" b="1">
              <a:solidFill>
                <a:schemeClr val="bg1"/>
              </a:solidFill>
              <a:latin typeface="Century Schoolbook" panose="02040604050505020304" pitchFamily="18" charset="0"/>
            </a:endParaRPr>
          </a:p>
          <a:p>
            <a:pPr algn="ctr"/>
            <a:endParaRPr lang="en-GB" sz="6000" b="1">
              <a:solidFill>
                <a:schemeClr val="bg1"/>
              </a:solidFill>
              <a:latin typeface="Century Schoolbook" panose="02040604050505020304" pitchFamily="18" charset="0"/>
            </a:endParaRPr>
          </a:p>
          <a:p>
            <a:pPr algn="ctr"/>
            <a:endParaRPr lang="en-GB" sz="6000" b="1">
              <a:solidFill>
                <a:schemeClr val="bg1"/>
              </a:solidFill>
              <a:latin typeface="Century Schoolbook" panose="02040604050505020304" pitchFamily="18" charset="0"/>
            </a:endParaRPr>
          </a:p>
          <a:p>
            <a:pPr algn="ctr"/>
            <a:endParaRPr lang="en-GB" sz="6000" b="1">
              <a:solidFill>
                <a:schemeClr val="bg1"/>
              </a:solidFill>
              <a:latin typeface="Century Schoolbook" panose="02040604050505020304" pitchFamily="18" charset="0"/>
            </a:endParaRPr>
          </a:p>
          <a:p>
            <a:pPr algn="ctr"/>
            <a:endParaRPr lang="en-GB" sz="6000" b="1">
              <a:solidFill>
                <a:schemeClr val="bg1"/>
              </a:solidFill>
              <a:latin typeface="Century Schoolbook" panose="02040604050505020304" pitchFamily="18" charset="0"/>
            </a:endParaRPr>
          </a:p>
          <a:p>
            <a:pPr algn="ctr"/>
            <a:endParaRPr lang="en-GB" sz="6000" b="1">
              <a:solidFill>
                <a:schemeClr val="bg1"/>
              </a:solidFill>
              <a:latin typeface="Century Schoolbook" panose="02040604050505020304" pitchFamily="18" charset="0"/>
            </a:endParaRPr>
          </a:p>
          <a:p>
            <a:pPr algn="ctr"/>
            <a:endParaRPr lang="en-GB" sz="6000" b="1">
              <a:solidFill>
                <a:schemeClr val="bg1"/>
              </a:solidFill>
              <a:latin typeface="Century Schoolbook" panose="02040604050505020304" pitchFamily="18" charset="0"/>
            </a:endParaRPr>
          </a:p>
          <a:p>
            <a:pPr algn="ctr"/>
            <a:endParaRPr lang="en-GB" sz="3600" b="1">
              <a:solidFill>
                <a:schemeClr val="bg1"/>
              </a:solidFill>
              <a:latin typeface="Century Schoolbook" panose="02040604050505020304" pitchFamily="18" charset="0"/>
            </a:endParaRPr>
          </a:p>
          <a:p>
            <a:pPr algn="ctr"/>
            <a:endParaRPr lang="en-GB" sz="3600" b="1">
              <a:solidFill>
                <a:schemeClr val="bg1"/>
              </a:solidFill>
              <a:latin typeface="Century Schoolbook" panose="02040604050505020304" pitchFamily="18" charset="0"/>
            </a:endParaRPr>
          </a:p>
          <a:p>
            <a:pPr algn="ctr"/>
            <a:endParaRPr lang="en-GB" sz="3600" b="1">
              <a:solidFill>
                <a:schemeClr val="bg1"/>
              </a:solidFill>
              <a:latin typeface="Century Schoolbook" panose="02040604050505020304" pitchFamily="18" charset="0"/>
            </a:endParaRP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2A542E67-98C4-1DEC-4335-BF8E829A217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58864" y="2735531"/>
            <a:ext cx="5226268" cy="2478518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199F1A48-C06C-F8BD-4D8A-D1AFDDFCC2E4}"/>
              </a:ext>
            </a:extLst>
          </p:cNvPr>
          <p:cNvSpPr txBox="1"/>
          <p:nvPr/>
        </p:nvSpPr>
        <p:spPr>
          <a:xfrm>
            <a:off x="2237047" y="1772755"/>
            <a:ext cx="4948085" cy="70788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GB" sz="4000" b="1">
                <a:solidFill>
                  <a:schemeClr val="bg1"/>
                </a:solidFill>
                <a:latin typeface="Century Schoolbook" panose="02040604050505020304" pitchFamily="18" charset="0"/>
              </a:rPr>
              <a:t>Uniform</a:t>
            </a:r>
          </a:p>
        </p:txBody>
      </p:sp>
    </p:spTree>
    <p:extLst>
      <p:ext uri="{BB962C8B-B14F-4D97-AF65-F5344CB8AC3E}">
        <p14:creationId xmlns:p14="http://schemas.microsoft.com/office/powerpoint/2010/main" val="677128721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33">
          <a:extLst>
            <a:ext uri="{FF2B5EF4-FFF2-40B4-BE49-F238E27FC236}">
              <a16:creationId xmlns:a16="http://schemas.microsoft.com/office/drawing/2014/main" id="{99E236D0-5ED4-FFAC-A9EE-1F2559BC74A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4" name="Google Shape;234;p30">
            <a:extLst>
              <a:ext uri="{FF2B5EF4-FFF2-40B4-BE49-F238E27FC236}">
                <a16:creationId xmlns:a16="http://schemas.microsoft.com/office/drawing/2014/main" id="{8CCC38B1-F1E3-7C20-882C-D08A32AE8215}"/>
              </a:ext>
            </a:extLst>
          </p:cNvPr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-11113" y="5805264"/>
            <a:ext cx="9155113" cy="1080120"/>
          </a:xfrm>
          <a:prstGeom prst="rect">
            <a:avLst/>
          </a:prstGeom>
          <a:noFill/>
          <a:ln>
            <a:noFill/>
          </a:ln>
        </p:spPr>
      </p:pic>
      <p:sp>
        <p:nvSpPr>
          <p:cNvPr id="235" name="Google Shape;235;p30">
            <a:extLst>
              <a:ext uri="{FF2B5EF4-FFF2-40B4-BE49-F238E27FC236}">
                <a16:creationId xmlns:a16="http://schemas.microsoft.com/office/drawing/2014/main" id="{20EF4C46-5490-503A-DF74-0782AD82F951}"/>
              </a:ext>
            </a:extLst>
          </p:cNvPr>
          <p:cNvSpPr txBox="1"/>
          <p:nvPr/>
        </p:nvSpPr>
        <p:spPr>
          <a:xfrm>
            <a:off x="251520" y="2852936"/>
            <a:ext cx="8208900" cy="1200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algn="ctr"/>
            <a:r>
              <a:rPr lang="en-GB" sz="7200" b="1">
                <a:latin typeface="Calibri"/>
                <a:ea typeface="Calibri"/>
                <a:cs typeface="Calibri"/>
              </a:rPr>
              <a:t>Gaia Moles Yr.9</a:t>
            </a:r>
            <a:endParaRPr lang="en-GB" sz="7200" b="1">
              <a:latin typeface="Calibri"/>
              <a:ea typeface="Calibri"/>
              <a:cs typeface="Calibri"/>
              <a:sym typeface="Calibri"/>
            </a:endParaRPr>
          </a:p>
          <a:p>
            <a:pPr algn="ctr"/>
            <a:r>
              <a:rPr lang="en-GB" sz="3200" b="1">
                <a:latin typeface="Calibri"/>
                <a:ea typeface="Calibri"/>
                <a:cs typeface="Calibri"/>
              </a:rPr>
              <a:t>Student Experience</a:t>
            </a:r>
          </a:p>
        </p:txBody>
      </p:sp>
      <p:grpSp>
        <p:nvGrpSpPr>
          <p:cNvPr id="236" name="Google Shape;236;p30">
            <a:extLst>
              <a:ext uri="{FF2B5EF4-FFF2-40B4-BE49-F238E27FC236}">
                <a16:creationId xmlns:a16="http://schemas.microsoft.com/office/drawing/2014/main" id="{996E7A15-FA6B-EAF9-542B-101927B266C4}"/>
              </a:ext>
            </a:extLst>
          </p:cNvPr>
          <p:cNvGrpSpPr/>
          <p:nvPr/>
        </p:nvGrpSpPr>
        <p:grpSpPr>
          <a:xfrm>
            <a:off x="107504" y="188640"/>
            <a:ext cx="3699907" cy="1826138"/>
            <a:chOff x="8041" y="141715"/>
            <a:chExt cx="3699907" cy="1826138"/>
          </a:xfrm>
        </p:grpSpPr>
        <p:pic>
          <p:nvPicPr>
            <p:cNvPr id="237" name="Google Shape;237;p30">
              <a:extLst>
                <a:ext uri="{FF2B5EF4-FFF2-40B4-BE49-F238E27FC236}">
                  <a16:creationId xmlns:a16="http://schemas.microsoft.com/office/drawing/2014/main" id="{6E9CEB92-EF95-983B-044B-BE886AE0873B}"/>
                </a:ext>
              </a:extLst>
            </p:cNvPr>
            <p:cNvPicPr preferRelativeResize="0"/>
            <p:nvPr/>
          </p:nvPicPr>
          <p:blipFill rotWithShape="1">
            <a:blip r:embed="rId4">
              <a:alphaModFix/>
            </a:blip>
            <a:srcRect l="67811"/>
            <a:stretch/>
          </p:blipFill>
          <p:spPr>
            <a:xfrm>
              <a:off x="8041" y="188641"/>
              <a:ext cx="1611630" cy="1779212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238" name="Google Shape;238;p30">
              <a:extLst>
                <a:ext uri="{FF2B5EF4-FFF2-40B4-BE49-F238E27FC236}">
                  <a16:creationId xmlns:a16="http://schemas.microsoft.com/office/drawing/2014/main" id="{895731F0-72B1-5F5B-B9F7-67044883F81F}"/>
                </a:ext>
              </a:extLst>
            </p:cNvPr>
            <p:cNvSpPr txBox="1"/>
            <p:nvPr/>
          </p:nvSpPr>
          <p:spPr>
            <a:xfrm>
              <a:off x="1403648" y="141715"/>
              <a:ext cx="2304300" cy="8388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4850" b="1">
                <a:solidFill>
                  <a:srgbClr val="9B7E2E"/>
                </a:solidFill>
                <a:latin typeface="Century Schoolbook"/>
                <a:ea typeface="Century Schoolbook"/>
                <a:cs typeface="Century Schoolbook"/>
                <a:sym typeface="Century Schoolbook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554221144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4" name="Google Shape;234;p30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-11113" y="5805264"/>
            <a:ext cx="9155113" cy="1080120"/>
          </a:xfrm>
          <a:prstGeom prst="rect">
            <a:avLst/>
          </a:prstGeom>
          <a:noFill/>
          <a:ln>
            <a:noFill/>
          </a:ln>
        </p:spPr>
      </p:pic>
      <p:sp>
        <p:nvSpPr>
          <p:cNvPr id="235" name="Google Shape;235;p30"/>
          <p:cNvSpPr txBox="1"/>
          <p:nvPr/>
        </p:nvSpPr>
        <p:spPr>
          <a:xfrm>
            <a:off x="251520" y="2025489"/>
            <a:ext cx="8208900" cy="202774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7200" b="1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Mrs </a:t>
            </a:r>
            <a:r>
              <a:rPr lang="en-GB" sz="7200" b="1">
                <a:latin typeface="Calibri"/>
                <a:ea typeface="Calibri"/>
                <a:cs typeface="Calibri"/>
                <a:sym typeface="Calibri"/>
              </a:rPr>
              <a:t>Burridge</a:t>
            </a:r>
          </a:p>
          <a:p>
            <a:pPr algn="ctr"/>
            <a:r>
              <a:rPr lang="en-GB" sz="3200" b="1">
                <a:latin typeface="Calibri"/>
                <a:ea typeface="Calibri"/>
                <a:cs typeface="Calibri"/>
              </a:rPr>
              <a:t>Transition Lead</a:t>
            </a:r>
          </a:p>
        </p:txBody>
      </p:sp>
      <p:grpSp>
        <p:nvGrpSpPr>
          <p:cNvPr id="236" name="Google Shape;236;p30"/>
          <p:cNvGrpSpPr/>
          <p:nvPr/>
        </p:nvGrpSpPr>
        <p:grpSpPr>
          <a:xfrm>
            <a:off x="107504" y="188640"/>
            <a:ext cx="3699907" cy="1826138"/>
            <a:chOff x="8041" y="141715"/>
            <a:chExt cx="3699907" cy="1826138"/>
          </a:xfrm>
        </p:grpSpPr>
        <p:pic>
          <p:nvPicPr>
            <p:cNvPr id="237" name="Google Shape;237;p30"/>
            <p:cNvPicPr preferRelativeResize="0"/>
            <p:nvPr/>
          </p:nvPicPr>
          <p:blipFill rotWithShape="1">
            <a:blip r:embed="rId4">
              <a:alphaModFix/>
            </a:blip>
            <a:srcRect l="67811"/>
            <a:stretch/>
          </p:blipFill>
          <p:spPr>
            <a:xfrm>
              <a:off x="8041" y="188641"/>
              <a:ext cx="1611630" cy="1779212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238" name="Google Shape;238;p30"/>
            <p:cNvSpPr txBox="1"/>
            <p:nvPr/>
          </p:nvSpPr>
          <p:spPr>
            <a:xfrm>
              <a:off x="1403648" y="141715"/>
              <a:ext cx="2304300" cy="8388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4850" b="1">
                <a:solidFill>
                  <a:srgbClr val="9B7E2E"/>
                </a:solidFill>
                <a:latin typeface="Century Schoolbook"/>
                <a:ea typeface="Century Schoolbook"/>
                <a:cs typeface="Century Schoolbook"/>
                <a:sym typeface="Century Schoolbook"/>
              </a:endParaRPr>
            </a:p>
          </p:txBody>
        </p:sp>
      </p:grp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Shape 32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" name="Google Shape;327;p38"/>
          <p:cNvSpPr txBox="1"/>
          <p:nvPr/>
        </p:nvSpPr>
        <p:spPr>
          <a:xfrm>
            <a:off x="611560" y="332656"/>
            <a:ext cx="7992900" cy="3416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algn="ctr">
              <a:buClr>
                <a:schemeClr val="dk1"/>
              </a:buClr>
            </a:pPr>
            <a:r>
              <a:rPr lang="en-GB" sz="3600" b="1">
                <a:latin typeface="Calibri"/>
                <a:ea typeface="Calibri"/>
                <a:cs typeface="Calibri"/>
                <a:sym typeface="Calibri"/>
              </a:rPr>
              <a:t>What happens between now and our transition days?</a:t>
            </a:r>
            <a:endParaRPr sz="3600" b="1" i="0" u="none" strike="noStrike" cap="none"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l" rtl="0">
              <a:spcBef>
                <a:spcPts val="1200"/>
              </a:spcBef>
              <a:spcAft>
                <a:spcPts val="0"/>
              </a:spcAft>
              <a:buNone/>
            </a:pPr>
            <a:endParaRPr sz="2800">
              <a:latin typeface="Calibri"/>
              <a:ea typeface="Calibri"/>
              <a:cs typeface="Calibri"/>
              <a:sym typeface="Calibri"/>
            </a:endParaRPr>
          </a:p>
        </p:txBody>
      </p:sp>
      <p:grpSp>
        <p:nvGrpSpPr>
          <p:cNvPr id="328" name="Google Shape;328;p38"/>
          <p:cNvGrpSpPr/>
          <p:nvPr/>
        </p:nvGrpSpPr>
        <p:grpSpPr>
          <a:xfrm>
            <a:off x="7409879" y="5091115"/>
            <a:ext cx="3699907" cy="1826138"/>
            <a:chOff x="8041" y="141715"/>
            <a:chExt cx="3699907" cy="1826138"/>
          </a:xfrm>
        </p:grpSpPr>
        <p:pic>
          <p:nvPicPr>
            <p:cNvPr id="329" name="Google Shape;329;p38"/>
            <p:cNvPicPr preferRelativeResize="0"/>
            <p:nvPr/>
          </p:nvPicPr>
          <p:blipFill rotWithShape="1">
            <a:blip r:embed="rId3">
              <a:alphaModFix/>
            </a:blip>
            <a:srcRect l="67811"/>
            <a:stretch/>
          </p:blipFill>
          <p:spPr>
            <a:xfrm>
              <a:off x="8041" y="188641"/>
              <a:ext cx="1611630" cy="1779212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330" name="Google Shape;330;p38"/>
            <p:cNvSpPr txBox="1"/>
            <p:nvPr/>
          </p:nvSpPr>
          <p:spPr>
            <a:xfrm>
              <a:off x="1403648" y="141715"/>
              <a:ext cx="2304300" cy="8388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4850" b="1">
                <a:solidFill>
                  <a:srgbClr val="9B7E2E"/>
                </a:solidFill>
                <a:latin typeface="Century Schoolbook"/>
                <a:ea typeface="Century Schoolbook"/>
                <a:cs typeface="Century Schoolbook"/>
                <a:sym typeface="Century Schoolbook"/>
              </a:endParaRPr>
            </a:p>
          </p:txBody>
        </p:sp>
      </p:grpSp>
      <p:sp>
        <p:nvSpPr>
          <p:cNvPr id="331" name="Google Shape;331;p38"/>
          <p:cNvSpPr txBox="1"/>
          <p:nvPr/>
        </p:nvSpPr>
        <p:spPr>
          <a:xfrm>
            <a:off x="831900" y="1929000"/>
            <a:ext cx="7480200" cy="3759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>
              <a:buSzPts val="2800"/>
            </a:pPr>
            <a:r>
              <a:rPr lang="en-GB" sz="2800">
                <a:latin typeface="Calibri"/>
                <a:ea typeface="Calibri"/>
                <a:cs typeface="Calibri"/>
                <a:sym typeface="Calibri"/>
              </a:rPr>
              <a:t> </a:t>
            </a:r>
            <a:endParaRPr lang="en-GB" sz="2800">
              <a:ea typeface="Calibri"/>
            </a:endParaRPr>
          </a:p>
          <a:p>
            <a:pPr marL="285750" indent="-285750">
              <a:buSzPts val="2800"/>
              <a:buChar char="•"/>
            </a:pPr>
            <a:r>
              <a:rPr lang="en-GB" sz="2000" b="1">
                <a:ea typeface="Calibri"/>
                <a:sym typeface="Calibri"/>
              </a:rPr>
              <a:t>We will visit students in their primary school setting</a:t>
            </a:r>
            <a:r>
              <a:rPr lang="en-GB" sz="2000">
                <a:ea typeface="Calibri"/>
                <a:sym typeface="Calibri"/>
              </a:rPr>
              <a:t> to observe them in a familiar environment and begin building positive relationships.</a:t>
            </a:r>
            <a:endParaRPr lang="en-GB" sz="2000"/>
          </a:p>
          <a:p>
            <a:pPr marL="285750" indent="-285750">
              <a:buSzPts val="2800"/>
              <a:buChar char="•"/>
            </a:pPr>
            <a:r>
              <a:rPr lang="en-GB" sz="2000" b="1">
                <a:ea typeface="Calibri"/>
                <a:sym typeface="Calibri"/>
              </a:rPr>
              <a:t>We will interview Year 6 students and their parents online</a:t>
            </a:r>
            <a:r>
              <a:rPr lang="en-GB" sz="2000">
                <a:ea typeface="Calibri"/>
                <a:sym typeface="Calibri"/>
              </a:rPr>
              <a:t> to gather key information and support a smooth transition.</a:t>
            </a:r>
            <a:endParaRPr lang="en-GB" sz="2000"/>
          </a:p>
          <a:p>
            <a:pPr marL="285750" indent="-285750">
              <a:buSzPts val="2800"/>
              <a:buChar char="•"/>
            </a:pPr>
            <a:r>
              <a:rPr lang="en-GB" sz="2000" b="1">
                <a:ea typeface="Calibri"/>
                <a:sym typeface="Calibri"/>
              </a:rPr>
              <a:t>We will collect information from Year 6 teachers</a:t>
            </a:r>
            <a:r>
              <a:rPr lang="en-GB" sz="2000">
                <a:ea typeface="Calibri"/>
                <a:sym typeface="Calibri"/>
              </a:rPr>
              <a:t> to ensure we understand each student’s strengths, needs, and prior learning.</a:t>
            </a:r>
            <a:endParaRPr lang="en-GB" sz="2000"/>
          </a:p>
          <a:p>
            <a:pPr marL="285750" indent="-285750">
              <a:buSzPts val="2800"/>
              <a:buChar char="•"/>
            </a:pPr>
            <a:r>
              <a:rPr lang="en-GB" sz="2000" b="1">
                <a:ea typeface="Calibri"/>
                <a:sym typeface="Calibri"/>
              </a:rPr>
              <a:t>We will allocate students to tutor groups and Houses</a:t>
            </a:r>
            <a:r>
              <a:rPr lang="en-GB" sz="2000">
                <a:ea typeface="Calibri"/>
                <a:sym typeface="Calibri"/>
              </a:rPr>
              <a:t> based on the information collected.</a:t>
            </a:r>
            <a:endParaRPr lang="en-GB" sz="2000"/>
          </a:p>
          <a:p>
            <a:pPr marL="50800">
              <a:spcBef>
                <a:spcPts val="1200"/>
              </a:spcBef>
              <a:buSzPts val="2800"/>
            </a:pPr>
            <a:endParaRPr lang="en-GB" sz="4800">
              <a:latin typeface="Calibri"/>
              <a:ea typeface="Calibri"/>
              <a:cs typeface="Calibri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Shape 3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8" name="Google Shape;318;p37"/>
          <p:cNvSpPr txBox="1"/>
          <p:nvPr/>
        </p:nvSpPr>
        <p:spPr>
          <a:xfrm>
            <a:off x="611560" y="332656"/>
            <a:ext cx="7992888" cy="34163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algn="ctr"/>
            <a:r>
              <a:rPr lang="en-GB" sz="3600" b="1">
                <a:latin typeface="Calibri"/>
                <a:ea typeface="Calibri"/>
                <a:cs typeface="Calibri"/>
                <a:sym typeface="Calibri"/>
              </a:rPr>
              <a:t>Key Dates</a:t>
            </a:r>
            <a:endParaRPr sz="3600" b="1" i="0" u="none" strike="noStrike" cap="none"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l" rtl="0">
              <a:spcBef>
                <a:spcPts val="1200"/>
              </a:spcBef>
              <a:spcAft>
                <a:spcPts val="0"/>
              </a:spcAft>
              <a:buNone/>
            </a:pPr>
            <a:endParaRPr sz="2800">
              <a:latin typeface="Calibri"/>
              <a:ea typeface="Calibri"/>
              <a:cs typeface="Calibri"/>
              <a:sym typeface="Calibri"/>
            </a:endParaRPr>
          </a:p>
        </p:txBody>
      </p:sp>
      <p:grpSp>
        <p:nvGrpSpPr>
          <p:cNvPr id="319" name="Google Shape;319;p37"/>
          <p:cNvGrpSpPr/>
          <p:nvPr/>
        </p:nvGrpSpPr>
        <p:grpSpPr>
          <a:xfrm>
            <a:off x="7409879" y="5091115"/>
            <a:ext cx="3699907" cy="1826138"/>
            <a:chOff x="8041" y="141715"/>
            <a:chExt cx="3699907" cy="1826138"/>
          </a:xfrm>
        </p:grpSpPr>
        <p:pic>
          <p:nvPicPr>
            <p:cNvPr id="320" name="Google Shape;320;p37"/>
            <p:cNvPicPr preferRelativeResize="0"/>
            <p:nvPr/>
          </p:nvPicPr>
          <p:blipFill rotWithShape="1">
            <a:blip r:embed="rId3">
              <a:alphaModFix/>
            </a:blip>
            <a:srcRect l="67811"/>
            <a:stretch/>
          </p:blipFill>
          <p:spPr>
            <a:xfrm>
              <a:off x="8041" y="188641"/>
              <a:ext cx="1611630" cy="1779212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321" name="Google Shape;321;p37"/>
            <p:cNvSpPr txBox="1"/>
            <p:nvPr/>
          </p:nvSpPr>
          <p:spPr>
            <a:xfrm>
              <a:off x="1403648" y="141715"/>
              <a:ext cx="2304300" cy="8388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4850" b="1">
                <a:solidFill>
                  <a:srgbClr val="9B7E2E"/>
                </a:solidFill>
                <a:latin typeface="Century Schoolbook"/>
                <a:ea typeface="Century Schoolbook"/>
                <a:cs typeface="Century Schoolbook"/>
                <a:sym typeface="Century Schoolbook"/>
              </a:endParaRPr>
            </a:p>
          </p:txBody>
        </p:sp>
      </p:grpSp>
      <p:sp>
        <p:nvSpPr>
          <p:cNvPr id="322" name="Google Shape;322;p37"/>
          <p:cNvSpPr txBox="1"/>
          <p:nvPr/>
        </p:nvSpPr>
        <p:spPr>
          <a:xfrm>
            <a:off x="1022008" y="1014396"/>
            <a:ext cx="7095000" cy="300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>
              <a:spcBef>
                <a:spcPts val="1200"/>
              </a:spcBef>
              <a:buClr>
                <a:schemeClr val="dk1"/>
              </a:buClr>
              <a:buSzPts val="2800"/>
            </a:pPr>
            <a:r>
              <a:rPr lang="en-GB" b="1"/>
              <a:t>Transition Days</a:t>
            </a:r>
            <a:endParaRPr lang="en-GB" b="1">
              <a:solidFill>
                <a:schemeClr val="dk1"/>
              </a:solidFill>
              <a:ea typeface="Calibri"/>
            </a:endParaRPr>
          </a:p>
          <a:p>
            <a:pPr marL="285750" indent="-285750">
              <a:buSzPts val="2800"/>
              <a:buChar char="•"/>
            </a:pPr>
            <a:r>
              <a:rPr lang="en-GB">
                <a:solidFill>
                  <a:schemeClr val="dk1"/>
                </a:solidFill>
                <a:ea typeface="Calibri"/>
              </a:rPr>
              <a:t>29th June – SEND students only</a:t>
            </a:r>
          </a:p>
          <a:p>
            <a:pPr marL="285750" indent="-285750">
              <a:buSzPts val="2800"/>
              <a:buChar char="•"/>
            </a:pPr>
            <a:r>
              <a:rPr lang="en-GB">
                <a:solidFill>
                  <a:schemeClr val="dk1"/>
                </a:solidFill>
                <a:ea typeface="Calibri"/>
              </a:rPr>
              <a:t>30th June – Vulnerable students (as agreed with Head of Transition and SENDCo)</a:t>
            </a:r>
            <a:endParaRPr lang="en-GB">
              <a:solidFill>
                <a:schemeClr val="dk1"/>
              </a:solidFill>
            </a:endParaRPr>
          </a:p>
          <a:p>
            <a:pPr marL="285750" indent="-285750">
              <a:buSzPts val="2800"/>
              <a:buChar char="•"/>
            </a:pPr>
            <a:r>
              <a:rPr lang="en-GB">
                <a:solidFill>
                  <a:schemeClr val="dk1"/>
                </a:solidFill>
                <a:ea typeface="Calibri"/>
              </a:rPr>
              <a:t>1st &amp; 2nd July – All Year 6 students</a:t>
            </a:r>
            <a:endParaRPr lang="en-GB">
              <a:solidFill>
                <a:schemeClr val="dk1"/>
              </a:solidFill>
            </a:endParaRPr>
          </a:p>
          <a:p>
            <a:pPr>
              <a:buSzPts val="2800"/>
            </a:pPr>
            <a:endParaRPr lang="en-GB">
              <a:solidFill>
                <a:schemeClr val="dk1"/>
              </a:solidFill>
              <a:ea typeface="Calibri"/>
            </a:endParaRPr>
          </a:p>
          <a:p>
            <a:pPr>
              <a:buSzPts val="2800"/>
            </a:pPr>
            <a:r>
              <a:rPr lang="en-GB" b="1"/>
              <a:t>Primary School Visits (Transition Lead/HOY/PM)</a:t>
            </a:r>
            <a:endParaRPr lang="en-GB" b="1">
              <a:solidFill>
                <a:schemeClr val="dk1"/>
              </a:solidFill>
            </a:endParaRPr>
          </a:p>
          <a:p>
            <a:pPr marL="285750" indent="-285750">
              <a:buSzPts val="2800"/>
              <a:buChar char="•"/>
            </a:pPr>
            <a:r>
              <a:rPr lang="en-GB">
                <a:solidFill>
                  <a:schemeClr val="dk1"/>
                </a:solidFill>
                <a:ea typeface="Calibri"/>
              </a:rPr>
              <a:t>From 15th May onwards</a:t>
            </a:r>
            <a:endParaRPr lang="en-GB">
              <a:solidFill>
                <a:schemeClr val="dk1"/>
              </a:solidFill>
            </a:endParaRPr>
          </a:p>
          <a:p>
            <a:pPr>
              <a:buSzPts val="2800"/>
            </a:pPr>
            <a:endParaRPr lang="en-GB">
              <a:solidFill>
                <a:schemeClr val="dk1"/>
              </a:solidFill>
              <a:ea typeface="Calibri"/>
            </a:endParaRPr>
          </a:p>
          <a:p>
            <a:r>
              <a:rPr lang="en-GB" b="1">
                <a:solidFill>
                  <a:schemeClr val="dk1"/>
                </a:solidFill>
                <a:ea typeface="Calibri"/>
              </a:rPr>
              <a:t>Online Interviews with Students and Parents</a:t>
            </a:r>
            <a:endParaRPr lang="en-GB">
              <a:solidFill>
                <a:schemeClr val="dk1"/>
              </a:solidFill>
              <a:ea typeface="Calibri"/>
            </a:endParaRPr>
          </a:p>
          <a:p>
            <a:pPr marL="285750" indent="-285750">
              <a:buFont typeface="Arial"/>
              <a:buChar char="•"/>
            </a:pPr>
            <a:r>
              <a:rPr lang="en-GB">
                <a:solidFill>
                  <a:schemeClr val="dk1"/>
                </a:solidFill>
                <a:ea typeface="Calibri"/>
              </a:rPr>
              <a:t>Week commencing 18th May</a:t>
            </a:r>
            <a:endParaRPr lang="en-GB">
              <a:solidFill>
                <a:schemeClr val="dk1"/>
              </a:solidFill>
            </a:endParaRPr>
          </a:p>
          <a:p>
            <a:pPr marL="285750" indent="-285750">
              <a:buSzPts val="2800"/>
              <a:buChar char="•"/>
            </a:pPr>
            <a:endParaRPr lang="en-GB">
              <a:solidFill>
                <a:schemeClr val="dk1"/>
              </a:solidFill>
              <a:ea typeface="Calibri"/>
            </a:endParaRPr>
          </a:p>
          <a:p>
            <a:pPr>
              <a:buSzPts val="2800"/>
            </a:pPr>
            <a:r>
              <a:rPr lang="en-GB" b="1"/>
              <a:t>New Intake Evening</a:t>
            </a:r>
          </a:p>
          <a:p>
            <a:pPr marL="285750" indent="-285750">
              <a:buSzPts val="2800"/>
              <a:buChar char="•"/>
            </a:pPr>
            <a:r>
              <a:rPr lang="en-GB">
                <a:solidFill>
                  <a:schemeClr val="dk1"/>
                </a:solidFill>
                <a:ea typeface="Calibri"/>
              </a:rPr>
              <a:t>Thursday 2nd July</a:t>
            </a:r>
            <a:endParaRPr lang="en-GB">
              <a:solidFill>
                <a:schemeClr val="dk1"/>
              </a:solidFill>
            </a:endParaRPr>
          </a:p>
          <a:p>
            <a:pPr>
              <a:buSzPts val="2800"/>
            </a:pPr>
            <a:endParaRPr lang="en-GB">
              <a:solidFill>
                <a:schemeClr val="dk1"/>
              </a:solidFill>
              <a:ea typeface="Calibri"/>
            </a:endParaRPr>
          </a:p>
          <a:p>
            <a:pPr>
              <a:buSzPts val="2800"/>
            </a:pPr>
            <a:r>
              <a:rPr lang="en-GB" b="1">
                <a:solidFill>
                  <a:schemeClr val="dk1"/>
                </a:solidFill>
                <a:ea typeface="Calibri"/>
              </a:rPr>
              <a:t>Summer</a:t>
            </a:r>
            <a:r>
              <a:rPr lang="en-GB" b="1">
                <a:solidFill>
                  <a:schemeClr val="dk1"/>
                </a:solidFill>
                <a:ea typeface="Calibri"/>
                <a:sym typeface="Calibri"/>
              </a:rPr>
              <a:t> School</a:t>
            </a:r>
            <a:endParaRPr lang="en-GB">
              <a:solidFill>
                <a:schemeClr val="dk1"/>
              </a:solidFill>
              <a:ea typeface="Calibri"/>
            </a:endParaRPr>
          </a:p>
          <a:p>
            <a:pPr marL="285750" indent="-285750">
              <a:buSzPts val="2800"/>
              <a:buChar char="•"/>
            </a:pPr>
            <a:r>
              <a:rPr lang="en-GB">
                <a:solidFill>
                  <a:schemeClr val="dk1"/>
                </a:solidFill>
                <a:ea typeface="Calibri"/>
                <a:sym typeface="Calibri"/>
              </a:rPr>
              <a:t>Monday 27th –29th July</a:t>
            </a:r>
            <a:endParaRPr lang="en-GB">
              <a:solidFill>
                <a:schemeClr val="dk1"/>
              </a:solidFill>
              <a:ea typeface="Calibri"/>
            </a:endParaRPr>
          </a:p>
          <a:p>
            <a:pPr>
              <a:buSzPts val="2800"/>
            </a:pPr>
            <a:endParaRPr lang="en-GB">
              <a:solidFill>
                <a:schemeClr val="dk1"/>
              </a:solidFill>
              <a:ea typeface="Calibri"/>
            </a:endParaRPr>
          </a:p>
          <a:p>
            <a:pPr>
              <a:buSzPts val="2800"/>
            </a:pPr>
            <a:r>
              <a:rPr lang="en-GB" b="1">
                <a:solidFill>
                  <a:schemeClr val="dk1"/>
                </a:solidFill>
                <a:ea typeface="Calibri"/>
              </a:rPr>
              <a:t>First Day</a:t>
            </a:r>
          </a:p>
          <a:p>
            <a:pPr marL="285750" indent="-285750">
              <a:buSzPts val="2800"/>
              <a:buChar char="•"/>
            </a:pPr>
            <a:r>
              <a:rPr lang="en-GB">
                <a:solidFill>
                  <a:schemeClr val="dk1"/>
                </a:solidFill>
                <a:ea typeface="Calibri"/>
              </a:rPr>
              <a:t>Wednesday 2nd September Y7 &amp; 12 only</a:t>
            </a:r>
          </a:p>
          <a:p>
            <a:pPr marL="285750" indent="-285750">
              <a:buSzPts val="2800"/>
              <a:buChar char="•"/>
            </a:pPr>
            <a:endParaRPr lang="en-GB">
              <a:solidFill>
                <a:schemeClr val="dk1"/>
              </a:solidFill>
              <a:ea typeface="Calibri"/>
            </a:endParaRPr>
          </a:p>
          <a:p>
            <a:pPr>
              <a:buSzPts val="2800"/>
            </a:pPr>
            <a:r>
              <a:rPr lang="en-GB" b="1">
                <a:solidFill>
                  <a:schemeClr val="dk1"/>
                </a:solidFill>
                <a:ea typeface="Calibri"/>
              </a:rPr>
              <a:t>High adventure Y7 Team building Trip</a:t>
            </a:r>
          </a:p>
          <a:p>
            <a:pPr marL="285750" indent="-285750">
              <a:buSzPts val="2800"/>
              <a:buChar char="•"/>
            </a:pPr>
            <a:r>
              <a:rPr lang="en-GB">
                <a:solidFill>
                  <a:schemeClr val="dk1"/>
                </a:solidFill>
                <a:ea typeface="Calibri"/>
              </a:rPr>
              <a:t>Monday 5th – Friday 9 October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tint val="95000"/>
            <a:satMod val="170000"/>
          </a:schemeClr>
        </a:solidFill>
        <a:effectLst/>
      </p:bgPr>
    </p:bg>
    <p:spTree>
      <p:nvGrpSpPr>
        <p:cNvPr id="1" name="Shape 37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9" name="Rectangle 468">
            <a:extLst>
              <a:ext uri="{FF2B5EF4-FFF2-40B4-BE49-F238E27FC236}">
                <a16:creationId xmlns:a16="http://schemas.microsoft.com/office/drawing/2014/main" id="{891401DC-7AF6-42FA-BE31-CF773B6C8B2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-680"/>
            <a:ext cx="9141714" cy="6858003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Picture 2" descr="Image result for circus skills">
            <a:extLst>
              <a:ext uri="{FF2B5EF4-FFF2-40B4-BE49-F238E27FC236}">
                <a16:creationId xmlns:a16="http://schemas.microsoft.com/office/drawing/2014/main" id="{8C49BD9B-E3D0-1880-5DAD-38CA22E78E3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13507" y="453429"/>
            <a:ext cx="2421221" cy="1374422"/>
          </a:xfrm>
          <a:prstGeom prst="rect">
            <a:avLst/>
          </a:prstGeom>
        </p:spPr>
      </p:pic>
      <p:pic>
        <p:nvPicPr>
          <p:cNvPr id="384" name="Google Shape;384;p43"/>
          <p:cNvPicPr preferRelativeResize="0"/>
          <p:nvPr/>
        </p:nvPicPr>
        <p:blipFill>
          <a:blip r:embed="rId4"/>
          <a:stretch>
            <a:fillRect/>
          </a:stretch>
        </p:blipFill>
        <p:spPr>
          <a:xfrm flipH="1">
            <a:off x="3304097" y="634494"/>
            <a:ext cx="1512623" cy="1009675"/>
          </a:xfrm>
          <a:prstGeom prst="rect">
            <a:avLst/>
          </a:prstGeom>
          <a:noFill/>
        </p:spPr>
      </p:pic>
      <p:pic>
        <p:nvPicPr>
          <p:cNvPr id="2" name="Picture 1" descr="Image result for white post farm">
            <a:extLst>
              <a:ext uri="{FF2B5EF4-FFF2-40B4-BE49-F238E27FC236}">
                <a16:creationId xmlns:a16="http://schemas.microsoft.com/office/drawing/2014/main" id="{9123E52B-2D9E-B8FF-0A3E-77DA3EE2F00D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362387" y="513725"/>
            <a:ext cx="1494503" cy="1251211"/>
          </a:xfrm>
          <a:prstGeom prst="rect">
            <a:avLst/>
          </a:prstGeom>
        </p:spPr>
      </p:pic>
      <p:pic>
        <p:nvPicPr>
          <p:cNvPr id="4" name="Picture 3" descr="A group of people holding books&#10;&#10;AI-generated content may be incorrect.">
            <a:extLst>
              <a:ext uri="{FF2B5EF4-FFF2-40B4-BE49-F238E27FC236}">
                <a16:creationId xmlns:a16="http://schemas.microsoft.com/office/drawing/2014/main" id="{53F34786-8A76-C1FA-0BF3-4D7FB5AA9E0E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13266" y="5180543"/>
            <a:ext cx="2419328" cy="1082649"/>
          </a:xfrm>
          <a:prstGeom prst="rect">
            <a:avLst/>
          </a:prstGeom>
        </p:spPr>
      </p:pic>
      <p:sp>
        <p:nvSpPr>
          <p:cNvPr id="471" name="Rectangle 470">
            <a:extLst>
              <a:ext uri="{FF2B5EF4-FFF2-40B4-BE49-F238E27FC236}">
                <a16:creationId xmlns:a16="http://schemas.microsoft.com/office/drawing/2014/main" id="{2B7203F0-D9CB-4774-B9D4-B3AB625DFBA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50621" y="2300641"/>
            <a:ext cx="6093379" cy="4557360"/>
          </a:xfrm>
          <a:prstGeom prst="rect">
            <a:avLst/>
          </a:prstGeom>
          <a:solidFill>
            <a:srgbClr val="40404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79" name="Google Shape;379;p43"/>
          <p:cNvSpPr txBox="1"/>
          <p:nvPr/>
        </p:nvSpPr>
        <p:spPr>
          <a:xfrm>
            <a:off x="3361479" y="2892583"/>
            <a:ext cx="5151465" cy="1016898"/>
          </a:xfrm>
          <a:prstGeom prst="rect">
            <a:avLst/>
          </a:prstGeom>
        </p:spPr>
        <p:txBody>
          <a:bodyPr spcFirstLastPara="1" vert="horz" lIns="91440" tIns="45720" rIns="91440" bIns="45720" rtlCol="0" anchor="ctr" anchorCtr="0">
            <a:normAutofit/>
          </a:bodyPr>
          <a:lstStyle/>
          <a:p>
            <a:pPr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r>
              <a:rPr lang="en-US" sz="3000" b="1" kern="1200">
                <a:solidFill>
                  <a:srgbClr val="FFFFFF"/>
                </a:solidFill>
                <a:latin typeface="+mj-lt"/>
                <a:ea typeface="+mj-ea"/>
                <a:cs typeface="+mj-cs"/>
                <a:sym typeface="Calibri"/>
              </a:rPr>
              <a:t>Summer School 2026</a:t>
            </a:r>
            <a:endParaRPr lang="en-US" sz="3000" b="1" kern="1200">
              <a:solidFill>
                <a:srgbClr val="FFFFFF"/>
              </a:solidFill>
              <a:latin typeface="+mj-lt"/>
              <a:ea typeface="+mj-ea"/>
              <a:cs typeface="+mj-cs"/>
            </a:endParaRPr>
          </a:p>
          <a:p>
            <a:pPr>
              <a:lnSpc>
                <a:spcPct val="90000"/>
              </a:lnSpc>
              <a:spcBef>
                <a:spcPct val="0"/>
              </a:spcBef>
            </a:pPr>
            <a:r>
              <a:rPr lang="en-US" sz="3000" b="1" u="sng" kern="1200">
                <a:solidFill>
                  <a:srgbClr val="FFFFFF"/>
                </a:solidFill>
                <a:latin typeface="+mj-lt"/>
                <a:ea typeface="+mj-ea"/>
                <a:cs typeface="+mj-cs"/>
              </a:rPr>
              <a:t> 27th-29thJuly</a:t>
            </a:r>
            <a:endParaRPr lang="en-US" sz="3000" kern="1200">
              <a:solidFill>
                <a:srgbClr val="FFFFFF"/>
              </a:solidFill>
              <a:latin typeface="+mj-lt"/>
              <a:ea typeface="+mj-ea"/>
              <a:cs typeface="+mj-cs"/>
            </a:endParaRPr>
          </a:p>
          <a:p>
            <a:pPr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endParaRPr lang="en-US" sz="3000" kern="1200">
              <a:solidFill>
                <a:srgbClr val="FFFFFF"/>
              </a:solidFill>
              <a:latin typeface="+mj-lt"/>
              <a:ea typeface="+mj-ea"/>
              <a:cs typeface="+mj-cs"/>
            </a:endParaRPr>
          </a:p>
        </p:txBody>
      </p:sp>
      <p:cxnSp>
        <p:nvCxnSpPr>
          <p:cNvPr id="473" name="Straight Connector 472">
            <a:extLst>
              <a:ext uri="{FF2B5EF4-FFF2-40B4-BE49-F238E27FC236}">
                <a16:creationId xmlns:a16="http://schemas.microsoft.com/office/drawing/2014/main" id="{A88CB8AF-5631-45C6-BFEC-971C4D6E583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 flipH="1">
            <a:off x="0" y="2285774"/>
            <a:ext cx="9141714" cy="0"/>
          </a:xfrm>
          <a:prstGeom prst="line">
            <a:avLst/>
          </a:prstGeom>
          <a:ln w="101600">
            <a:solidFill>
              <a:srgbClr val="40404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75" name="Straight Connector 474">
            <a:extLst>
              <a:ext uri="{FF2B5EF4-FFF2-40B4-BE49-F238E27FC236}">
                <a16:creationId xmlns:a16="http://schemas.microsoft.com/office/drawing/2014/main" id="{9F2EA1AF-73AB-4FCB-B4EE-0E42E7250F6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 flipH="1">
            <a:off x="0" y="4571548"/>
            <a:ext cx="3048240" cy="0"/>
          </a:xfrm>
          <a:prstGeom prst="line">
            <a:avLst/>
          </a:prstGeom>
          <a:ln w="101600">
            <a:solidFill>
              <a:srgbClr val="40404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77" name="Straight Connector 476">
            <a:extLst>
              <a:ext uri="{FF2B5EF4-FFF2-40B4-BE49-F238E27FC236}">
                <a16:creationId xmlns:a16="http://schemas.microsoft.com/office/drawing/2014/main" id="{65A18FBF-6157-4210-BEF2-9A6C31FA89A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3048239" y="-680"/>
            <a:ext cx="0" cy="6858003"/>
          </a:xfrm>
          <a:prstGeom prst="line">
            <a:avLst/>
          </a:prstGeom>
          <a:ln w="101600">
            <a:solidFill>
              <a:srgbClr val="40404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79" name="Straight Connector 478">
            <a:extLst>
              <a:ext uri="{FF2B5EF4-FFF2-40B4-BE49-F238E27FC236}">
                <a16:creationId xmlns:a16="http://schemas.microsoft.com/office/drawing/2014/main" id="{43C9CCA8-3CEC-4CD0-A624-A701C612511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5090697" y="-680"/>
            <a:ext cx="0" cy="2240280"/>
          </a:xfrm>
          <a:prstGeom prst="line">
            <a:avLst/>
          </a:prstGeom>
          <a:ln w="101600">
            <a:solidFill>
              <a:srgbClr val="40404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81" name="Straight Connector 480">
            <a:extLst>
              <a:ext uri="{FF2B5EF4-FFF2-40B4-BE49-F238E27FC236}">
                <a16:creationId xmlns:a16="http://schemas.microsoft.com/office/drawing/2014/main" id="{DDFDA711-2183-447C-AA6C-B1B5643763B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7133156" y="-680"/>
            <a:ext cx="0" cy="2240280"/>
          </a:xfrm>
          <a:prstGeom prst="line">
            <a:avLst/>
          </a:prstGeom>
          <a:ln w="101600">
            <a:solidFill>
              <a:srgbClr val="40404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387" name="Google Shape;387;p43"/>
          <p:cNvPicPr preferRelativeResize="0"/>
          <p:nvPr/>
        </p:nvPicPr>
        <p:blipFill rotWithShape="1">
          <a:blip r:embed="rId7"/>
          <a:srcRect b="34929"/>
          <a:stretch/>
        </p:blipFill>
        <p:spPr>
          <a:xfrm>
            <a:off x="7409423" y="414831"/>
            <a:ext cx="1486381" cy="1448993"/>
          </a:xfrm>
          <a:prstGeom prst="rect">
            <a:avLst/>
          </a:prstGeom>
          <a:noFill/>
        </p:spPr>
      </p:pic>
      <p:sp>
        <p:nvSpPr>
          <p:cNvPr id="386" name="Google Shape;386;p43"/>
          <p:cNvSpPr txBox="1"/>
          <p:nvPr/>
        </p:nvSpPr>
        <p:spPr>
          <a:xfrm>
            <a:off x="3363885" y="4101152"/>
            <a:ext cx="5151465" cy="2075810"/>
          </a:xfrm>
          <a:prstGeom prst="rect">
            <a:avLst/>
          </a:prstGeom>
        </p:spPr>
        <p:txBody>
          <a:bodyPr spcFirstLastPara="1" vert="horz" lIns="91440" tIns="45720" rIns="91440" bIns="45720" rtlCol="0" anchor="t" anchorCtr="0">
            <a:noAutofit/>
          </a:bodyPr>
          <a:lstStyle/>
          <a:p>
            <a:pPr marL="457200" lvl="0" indent="-228600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Char char="•"/>
            </a:pPr>
            <a:endParaRPr lang="en-US" sz="1700" kern="1200">
              <a:solidFill>
                <a:srgbClr val="FFFFFF"/>
              </a:solidFill>
              <a:latin typeface="+mn-lt"/>
              <a:ea typeface="+mn-ea"/>
              <a:cs typeface="+mn-cs"/>
              <a:sym typeface="Calibri"/>
            </a:endParaRPr>
          </a:p>
          <a:p>
            <a:pPr marL="285750"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800" kern="1200">
                <a:solidFill>
                  <a:srgbClr val="FFFFFF"/>
                </a:solidFill>
                <a:latin typeface="+mn-lt"/>
                <a:ea typeface="+mn-ea"/>
                <a:cs typeface="+mn-cs"/>
                <a:sym typeface="Calibri"/>
              </a:rPr>
              <a:t>Letters of invitation will go out to all parents after Easter.</a:t>
            </a:r>
            <a:endParaRPr lang="en-US" sz="2800" kern="1200">
              <a:solidFill>
                <a:srgbClr val="FFFFFF"/>
              </a:solidFill>
              <a:latin typeface="+mn-lt"/>
              <a:ea typeface="+mn-ea"/>
            </a:endParaRPr>
          </a:p>
          <a:p>
            <a:pPr marL="285750"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800" kern="1200">
                <a:solidFill>
                  <a:srgbClr val="FFFFFF"/>
                </a:solidFill>
                <a:latin typeface="+mn-lt"/>
                <a:ea typeface="+mn-ea"/>
                <a:cs typeface="+mn-cs"/>
                <a:sym typeface="Calibri"/>
              </a:rPr>
              <a:t>Places are from </a:t>
            </a:r>
            <a:r>
              <a:rPr lang="en-US" sz="2800" b="1" kern="1200">
                <a:solidFill>
                  <a:srgbClr val="FFFFFF"/>
                </a:solidFill>
                <a:latin typeface="+mn-lt"/>
                <a:ea typeface="+mn-ea"/>
                <a:cs typeface="+mn-cs"/>
                <a:sym typeface="Calibri"/>
              </a:rPr>
              <a:t>free to £10 PD.</a:t>
            </a:r>
            <a:endParaRPr lang="en-US" sz="2800" b="1" kern="1200">
              <a:solidFill>
                <a:srgbClr val="FFFFFF"/>
              </a:solidFill>
              <a:latin typeface="+mn-lt"/>
              <a:ea typeface="+mn-ea"/>
            </a:endParaRPr>
          </a:p>
          <a:p>
            <a:pPr marL="57150">
              <a:lnSpc>
                <a:spcPct val="90000"/>
              </a:lnSpc>
              <a:spcAft>
                <a:spcPts val="600"/>
              </a:spcAft>
            </a:pPr>
            <a:endParaRPr lang="en-US" sz="2800" kern="1200">
              <a:solidFill>
                <a:srgbClr val="FFFFFF"/>
              </a:solidFill>
              <a:latin typeface="+mn-lt"/>
              <a:ea typeface="+mn-ea"/>
            </a:endParaRPr>
          </a:p>
        </p:txBody>
      </p:sp>
      <p:grpSp>
        <p:nvGrpSpPr>
          <p:cNvPr id="380" name="Google Shape;380;p43"/>
          <p:cNvGrpSpPr/>
          <p:nvPr/>
        </p:nvGrpSpPr>
        <p:grpSpPr>
          <a:xfrm>
            <a:off x="313508" y="2813868"/>
            <a:ext cx="2421217" cy="1239287"/>
            <a:chOff x="442702" y="141715"/>
            <a:chExt cx="3265246" cy="1352595"/>
          </a:xfrm>
        </p:grpSpPr>
        <p:pic>
          <p:nvPicPr>
            <p:cNvPr id="381" name="Google Shape;381;p43"/>
            <p:cNvPicPr preferRelativeResize="0"/>
            <p:nvPr/>
          </p:nvPicPr>
          <p:blipFill rotWithShape="1">
            <a:blip r:embed="rId8">
              <a:alphaModFix/>
            </a:blip>
            <a:srcRect l="67811"/>
            <a:stretch/>
          </p:blipFill>
          <p:spPr>
            <a:xfrm>
              <a:off x="442702" y="148051"/>
              <a:ext cx="1628347" cy="1346259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382" name="Google Shape;382;p43"/>
            <p:cNvSpPr txBox="1"/>
            <p:nvPr/>
          </p:nvSpPr>
          <p:spPr>
            <a:xfrm>
              <a:off x="1403648" y="141715"/>
              <a:ext cx="2304300" cy="8388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4850" b="1">
                <a:solidFill>
                  <a:srgbClr val="9B7E2E"/>
                </a:solidFill>
                <a:latin typeface="Century Schoolbook"/>
                <a:ea typeface="Century Schoolbook"/>
                <a:cs typeface="Century Schoolbook"/>
                <a:sym typeface="Century Schoolbook"/>
              </a:endParaRPr>
            </a:p>
          </p:txBody>
        </p:sp>
      </p:grp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Shape 35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0" name="Google Shape;360;p41"/>
          <p:cNvSpPr txBox="1"/>
          <p:nvPr/>
        </p:nvSpPr>
        <p:spPr>
          <a:xfrm>
            <a:off x="611560" y="332656"/>
            <a:ext cx="7992900" cy="646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algn="ctr"/>
            <a:r>
              <a:rPr lang="en-GB" sz="2800" b="1">
                <a:latin typeface="Calibri"/>
                <a:ea typeface="Calibri"/>
                <a:cs typeface="Calibri"/>
              </a:rPr>
              <a:t>Getting prepared for The Elizabethan Academy</a:t>
            </a:r>
            <a:endParaRPr lang="en-US"/>
          </a:p>
        </p:txBody>
      </p:sp>
      <p:grpSp>
        <p:nvGrpSpPr>
          <p:cNvPr id="361" name="Google Shape;361;p41"/>
          <p:cNvGrpSpPr/>
          <p:nvPr/>
        </p:nvGrpSpPr>
        <p:grpSpPr>
          <a:xfrm>
            <a:off x="7409879" y="5091115"/>
            <a:ext cx="3699907" cy="1826138"/>
            <a:chOff x="8041" y="141715"/>
            <a:chExt cx="3699907" cy="1826138"/>
          </a:xfrm>
        </p:grpSpPr>
        <p:pic>
          <p:nvPicPr>
            <p:cNvPr id="362" name="Google Shape;362;p41"/>
            <p:cNvPicPr preferRelativeResize="0"/>
            <p:nvPr/>
          </p:nvPicPr>
          <p:blipFill rotWithShape="1">
            <a:blip r:embed="rId3">
              <a:alphaModFix/>
            </a:blip>
            <a:srcRect l="67811"/>
            <a:stretch/>
          </p:blipFill>
          <p:spPr>
            <a:xfrm>
              <a:off x="8041" y="188641"/>
              <a:ext cx="1611630" cy="1779212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363" name="Google Shape;363;p41"/>
            <p:cNvSpPr txBox="1"/>
            <p:nvPr/>
          </p:nvSpPr>
          <p:spPr>
            <a:xfrm>
              <a:off x="1403648" y="141715"/>
              <a:ext cx="2304300" cy="8388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4850" b="1">
                <a:solidFill>
                  <a:srgbClr val="9B7E2E"/>
                </a:solidFill>
                <a:latin typeface="Century Schoolbook"/>
                <a:ea typeface="Century Schoolbook"/>
                <a:cs typeface="Century Schoolbook"/>
                <a:sym typeface="Century Schoolbook"/>
              </a:endParaRPr>
            </a:p>
          </p:txBody>
        </p:sp>
      </p:grpSp>
      <p:sp>
        <p:nvSpPr>
          <p:cNvPr id="365" name="Google Shape;365;p41"/>
          <p:cNvSpPr txBox="1"/>
          <p:nvPr/>
        </p:nvSpPr>
        <p:spPr>
          <a:xfrm>
            <a:off x="3752008" y="2144700"/>
            <a:ext cx="5252367" cy="1686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>
              <a:spcBef>
                <a:spcPts val="1200"/>
              </a:spcBef>
            </a:pPr>
            <a:endParaRPr lang="en-GB" sz="2800" b="1" i="1">
              <a:latin typeface="Calibri"/>
              <a:ea typeface="Calibri"/>
              <a:cs typeface="Calibri"/>
            </a:endParaRPr>
          </a:p>
          <a:p>
            <a:pPr marL="0" lvl="0" indent="0" algn="l">
              <a:spcBef>
                <a:spcPts val="1200"/>
              </a:spcBef>
              <a:spcAft>
                <a:spcPts val="0"/>
              </a:spcAft>
              <a:buNone/>
            </a:pPr>
            <a:r>
              <a:rPr lang="en-GB" sz="2800">
                <a:ea typeface="Calibri"/>
                <a:hlinkClick r:id="rId4"/>
              </a:rPr>
              <a:t>www.elizabethan.notts.sch.uk</a:t>
            </a:r>
            <a:endParaRPr lang="en-GB"/>
          </a:p>
          <a:p>
            <a:pPr>
              <a:spcBef>
                <a:spcPts val="1200"/>
              </a:spcBef>
            </a:pPr>
            <a:r>
              <a:rPr lang="en-GB" sz="2800">
                <a:ea typeface="Calibri"/>
              </a:rPr>
              <a:t>Transition Tab</a:t>
            </a:r>
          </a:p>
          <a:p>
            <a:pPr>
              <a:spcBef>
                <a:spcPts val="1200"/>
              </a:spcBef>
            </a:pPr>
            <a:endParaRPr lang="en-GB" sz="2800">
              <a:ea typeface="Calibri"/>
            </a:endParaRPr>
          </a:p>
          <a:p>
            <a:pPr>
              <a:spcBef>
                <a:spcPts val="1200"/>
              </a:spcBef>
            </a:pPr>
            <a:endParaRPr lang="en-US" sz="2800" b="1">
              <a:latin typeface="Calibri"/>
              <a:ea typeface="Calibri"/>
              <a:cs typeface="Calibri"/>
            </a:endParaRPr>
          </a:p>
        </p:txBody>
      </p:sp>
      <p:pic>
        <p:nvPicPr>
          <p:cNvPr id="2" name="Picture 1" descr="A computer screen shot of a computer screen&#10;&#10;AI-generated content may be incorrect.">
            <a:extLst>
              <a:ext uri="{FF2B5EF4-FFF2-40B4-BE49-F238E27FC236}">
                <a16:creationId xmlns:a16="http://schemas.microsoft.com/office/drawing/2014/main" id="{25DA83D9-606F-63E3-CFED-A463556F8C35}"/>
              </a:ext>
            </a:extLst>
          </p:cNvPr>
          <p:cNvPicPr>
            <a:picLocks noChangeAspect="1"/>
          </p:cNvPicPr>
          <p:nvPr/>
        </p:nvPicPr>
        <p:blipFill>
          <a:blip r:embed="rId5"/>
          <a:srcRect l="23652" t="27360" r="53858" b="6213"/>
          <a:stretch>
            <a:fillRect/>
          </a:stretch>
        </p:blipFill>
        <p:spPr>
          <a:xfrm>
            <a:off x="282885" y="1327932"/>
            <a:ext cx="3187643" cy="4327738"/>
          </a:xfrm>
          <a:prstGeom prst="rect">
            <a:avLst/>
          </a:prstGeom>
        </p:spPr>
      </p:pic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01">
          <a:extLst>
            <a:ext uri="{FF2B5EF4-FFF2-40B4-BE49-F238E27FC236}">
              <a16:creationId xmlns:a16="http://schemas.microsoft.com/office/drawing/2014/main" id="{4F29F2FB-040E-F239-C718-EF60C8AABD9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2" name="Google Shape;302;p35">
            <a:extLst>
              <a:ext uri="{FF2B5EF4-FFF2-40B4-BE49-F238E27FC236}">
                <a16:creationId xmlns:a16="http://schemas.microsoft.com/office/drawing/2014/main" id="{E9E6248B-F6A3-CD0F-F212-EE4D7052473B}"/>
              </a:ext>
            </a:extLst>
          </p:cNvPr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-11113" y="5805264"/>
            <a:ext cx="9155113" cy="1080120"/>
          </a:xfrm>
          <a:prstGeom prst="rect">
            <a:avLst/>
          </a:prstGeom>
          <a:noFill/>
          <a:ln>
            <a:noFill/>
          </a:ln>
        </p:spPr>
      </p:pic>
      <p:sp>
        <p:nvSpPr>
          <p:cNvPr id="303" name="Google Shape;303;p35">
            <a:extLst>
              <a:ext uri="{FF2B5EF4-FFF2-40B4-BE49-F238E27FC236}">
                <a16:creationId xmlns:a16="http://schemas.microsoft.com/office/drawing/2014/main" id="{0FA83239-17A9-5885-AB9F-E06681329E0F}"/>
              </a:ext>
            </a:extLst>
          </p:cNvPr>
          <p:cNvSpPr txBox="1"/>
          <p:nvPr/>
        </p:nvSpPr>
        <p:spPr>
          <a:xfrm>
            <a:off x="251520" y="2852936"/>
            <a:ext cx="8208900" cy="1200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algn="ctr"/>
            <a:r>
              <a:rPr lang="en-GB" sz="2800" b="1">
                <a:latin typeface="Calibri"/>
                <a:ea typeface="Calibri"/>
                <a:cs typeface="Calibri"/>
                <a:sym typeface="Calibri"/>
              </a:rPr>
              <a:t>Mr Thunder- Head of Year 7</a:t>
            </a:r>
          </a:p>
          <a:p>
            <a:pPr algn="ctr"/>
            <a:r>
              <a:rPr lang="en-GB" sz="2800" b="1">
                <a:latin typeface="Calibri"/>
                <a:ea typeface="Calibri"/>
                <a:cs typeface="Calibri"/>
              </a:rPr>
              <a:t>Mrs Mason – Pastoral Manager Year 7</a:t>
            </a:r>
          </a:p>
        </p:txBody>
      </p:sp>
      <p:grpSp>
        <p:nvGrpSpPr>
          <p:cNvPr id="304" name="Google Shape;304;p35">
            <a:extLst>
              <a:ext uri="{FF2B5EF4-FFF2-40B4-BE49-F238E27FC236}">
                <a16:creationId xmlns:a16="http://schemas.microsoft.com/office/drawing/2014/main" id="{3C14FC48-85E8-0CBD-CB5E-40F4C9F5ED84}"/>
              </a:ext>
            </a:extLst>
          </p:cNvPr>
          <p:cNvGrpSpPr/>
          <p:nvPr/>
        </p:nvGrpSpPr>
        <p:grpSpPr>
          <a:xfrm>
            <a:off x="107504" y="188640"/>
            <a:ext cx="3699907" cy="1826138"/>
            <a:chOff x="8041" y="141715"/>
            <a:chExt cx="3699907" cy="1826138"/>
          </a:xfrm>
        </p:grpSpPr>
        <p:pic>
          <p:nvPicPr>
            <p:cNvPr id="305" name="Google Shape;305;p35">
              <a:extLst>
                <a:ext uri="{FF2B5EF4-FFF2-40B4-BE49-F238E27FC236}">
                  <a16:creationId xmlns:a16="http://schemas.microsoft.com/office/drawing/2014/main" id="{14328E72-F150-8369-9D18-8A600D18D3F0}"/>
                </a:ext>
              </a:extLst>
            </p:cNvPr>
            <p:cNvPicPr preferRelativeResize="0"/>
            <p:nvPr/>
          </p:nvPicPr>
          <p:blipFill rotWithShape="1">
            <a:blip r:embed="rId4">
              <a:alphaModFix/>
            </a:blip>
            <a:srcRect l="67811"/>
            <a:stretch/>
          </p:blipFill>
          <p:spPr>
            <a:xfrm>
              <a:off x="8041" y="188641"/>
              <a:ext cx="1611630" cy="1779212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306" name="Google Shape;306;p35">
              <a:extLst>
                <a:ext uri="{FF2B5EF4-FFF2-40B4-BE49-F238E27FC236}">
                  <a16:creationId xmlns:a16="http://schemas.microsoft.com/office/drawing/2014/main" id="{98063451-4240-806F-FB84-5A0AE739A523}"/>
                </a:ext>
              </a:extLst>
            </p:cNvPr>
            <p:cNvSpPr txBox="1"/>
            <p:nvPr/>
          </p:nvSpPr>
          <p:spPr>
            <a:xfrm>
              <a:off x="1403648" y="141715"/>
              <a:ext cx="2304300" cy="8388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4850" b="1">
                <a:solidFill>
                  <a:srgbClr val="9B7E2E"/>
                </a:solidFill>
                <a:latin typeface="Century Schoolbook"/>
                <a:ea typeface="Century Schoolbook"/>
                <a:cs typeface="Century Schoolbook"/>
                <a:sym typeface="Century Schoolbook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143822678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Shape 359">
          <a:extLst>
            <a:ext uri="{FF2B5EF4-FFF2-40B4-BE49-F238E27FC236}">
              <a16:creationId xmlns:a16="http://schemas.microsoft.com/office/drawing/2014/main" id="{27F74994-C0B7-B472-60BD-1F9201ECDF4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0" name="Google Shape;360;p41">
            <a:extLst>
              <a:ext uri="{FF2B5EF4-FFF2-40B4-BE49-F238E27FC236}">
                <a16:creationId xmlns:a16="http://schemas.microsoft.com/office/drawing/2014/main" id="{AD7A38A5-A99A-31B5-2B2E-46CD69CA2AF9}"/>
              </a:ext>
            </a:extLst>
          </p:cNvPr>
          <p:cNvSpPr txBox="1"/>
          <p:nvPr/>
        </p:nvSpPr>
        <p:spPr>
          <a:xfrm>
            <a:off x="628650" y="681175"/>
            <a:ext cx="7992900" cy="646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algn="ctr"/>
            <a:r>
              <a:rPr lang="en-GB" sz="4000" b="1">
                <a:latin typeface="Calibri"/>
                <a:ea typeface="Calibri"/>
                <a:cs typeface="Calibri"/>
              </a:rPr>
              <a:t>The Year Team</a:t>
            </a:r>
            <a:endParaRPr lang="en-US" sz="2000"/>
          </a:p>
        </p:txBody>
      </p:sp>
      <p:grpSp>
        <p:nvGrpSpPr>
          <p:cNvPr id="361" name="Google Shape;361;p41">
            <a:extLst>
              <a:ext uri="{FF2B5EF4-FFF2-40B4-BE49-F238E27FC236}">
                <a16:creationId xmlns:a16="http://schemas.microsoft.com/office/drawing/2014/main" id="{8A5F39EF-04D8-D31E-9F98-947B962F9EE5}"/>
              </a:ext>
            </a:extLst>
          </p:cNvPr>
          <p:cNvGrpSpPr/>
          <p:nvPr/>
        </p:nvGrpSpPr>
        <p:grpSpPr>
          <a:xfrm>
            <a:off x="7409879" y="5091115"/>
            <a:ext cx="3699907" cy="1826138"/>
            <a:chOff x="8041" y="141715"/>
            <a:chExt cx="3699907" cy="1826138"/>
          </a:xfrm>
        </p:grpSpPr>
        <p:pic>
          <p:nvPicPr>
            <p:cNvPr id="362" name="Google Shape;362;p41">
              <a:extLst>
                <a:ext uri="{FF2B5EF4-FFF2-40B4-BE49-F238E27FC236}">
                  <a16:creationId xmlns:a16="http://schemas.microsoft.com/office/drawing/2014/main" id="{6C774C6B-B784-63E5-2F16-DFFE0316E3D3}"/>
                </a:ext>
              </a:extLst>
            </p:cNvPr>
            <p:cNvPicPr preferRelativeResize="0"/>
            <p:nvPr/>
          </p:nvPicPr>
          <p:blipFill rotWithShape="1">
            <a:blip r:embed="rId3">
              <a:alphaModFix/>
            </a:blip>
            <a:srcRect l="67811"/>
            <a:stretch/>
          </p:blipFill>
          <p:spPr>
            <a:xfrm>
              <a:off x="8041" y="188641"/>
              <a:ext cx="1611630" cy="1779212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363" name="Google Shape;363;p41">
              <a:extLst>
                <a:ext uri="{FF2B5EF4-FFF2-40B4-BE49-F238E27FC236}">
                  <a16:creationId xmlns:a16="http://schemas.microsoft.com/office/drawing/2014/main" id="{4B6C013A-5B30-7DCA-D118-652E4C5A4F63}"/>
                </a:ext>
              </a:extLst>
            </p:cNvPr>
            <p:cNvSpPr txBox="1"/>
            <p:nvPr/>
          </p:nvSpPr>
          <p:spPr>
            <a:xfrm>
              <a:off x="1403648" y="141715"/>
              <a:ext cx="2304300" cy="8388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4850" b="1">
                <a:solidFill>
                  <a:srgbClr val="9B7E2E"/>
                </a:solidFill>
                <a:latin typeface="Century Schoolbook"/>
                <a:ea typeface="Century Schoolbook"/>
                <a:cs typeface="Century Schoolbook"/>
                <a:sym typeface="Century Schoolbook"/>
              </a:endParaRPr>
            </a:p>
          </p:txBody>
        </p:sp>
      </p:grp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75783171-155A-B5D0-DA07-2FC6591C3E6E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/>
              <a:t>Team of 8 experienced tutors from a range of subject disciplines</a:t>
            </a:r>
          </a:p>
          <a:p>
            <a:r>
              <a:rPr lang="en-GB"/>
              <a:t>Structured tutor programme including assembly, celebrations, notices, PSHCE and competitions </a:t>
            </a:r>
          </a:p>
          <a:p>
            <a:r>
              <a:rPr lang="en-GB"/>
              <a:t>Form tutors are contactable by email and are the first port of call when communicating with school about day-to-day issues (i.e. uniform, homework, minor pastoral issues)</a:t>
            </a:r>
          </a:p>
          <a:p>
            <a:pPr marL="114300" indent="0">
              <a:buNone/>
            </a:pP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18384281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" name="Google Shape;337;p39"/>
          <p:cNvPicPr preferRelativeResize="0"/>
          <p:nvPr/>
        </p:nvPicPr>
        <p:blipFill rotWithShape="1">
          <a:blip r:embed="rId3">
            <a:alphaModFix/>
          </a:blip>
          <a:srcRect l="13219" r="10496"/>
          <a:stretch/>
        </p:blipFill>
        <p:spPr>
          <a:xfrm>
            <a:off x="327798" y="1311373"/>
            <a:ext cx="2471538" cy="2160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38" name="Google Shape;338;p39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-11113" y="6453336"/>
            <a:ext cx="9155113" cy="432048"/>
          </a:xfrm>
          <a:prstGeom prst="rect">
            <a:avLst/>
          </a:prstGeom>
          <a:noFill/>
          <a:ln>
            <a:noFill/>
          </a:ln>
        </p:spPr>
      </p:pic>
      <p:sp>
        <p:nvSpPr>
          <p:cNvPr id="339" name="Google Shape;339;p39"/>
          <p:cNvSpPr txBox="1"/>
          <p:nvPr/>
        </p:nvSpPr>
        <p:spPr>
          <a:xfrm>
            <a:off x="683568" y="167342"/>
            <a:ext cx="8208900" cy="708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4000" b="1">
                <a:latin typeface="Calibri"/>
                <a:ea typeface="Calibri"/>
                <a:cs typeface="Calibri"/>
                <a:sym typeface="Calibri"/>
              </a:rPr>
              <a:t>Academy H</a:t>
            </a:r>
            <a:r>
              <a:rPr lang="en-GB" sz="4000" b="1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ouses </a:t>
            </a:r>
            <a:endParaRPr/>
          </a:p>
        </p:txBody>
      </p:sp>
      <p:grpSp>
        <p:nvGrpSpPr>
          <p:cNvPr id="340" name="Google Shape;340;p39"/>
          <p:cNvGrpSpPr/>
          <p:nvPr/>
        </p:nvGrpSpPr>
        <p:grpSpPr>
          <a:xfrm>
            <a:off x="-11811" y="5157192"/>
            <a:ext cx="3699907" cy="1826138"/>
            <a:chOff x="8041" y="141715"/>
            <a:chExt cx="3699907" cy="1826138"/>
          </a:xfrm>
        </p:grpSpPr>
        <p:pic>
          <p:nvPicPr>
            <p:cNvPr id="341" name="Google Shape;341;p39"/>
            <p:cNvPicPr preferRelativeResize="0"/>
            <p:nvPr/>
          </p:nvPicPr>
          <p:blipFill rotWithShape="1">
            <a:blip r:embed="rId5">
              <a:alphaModFix/>
            </a:blip>
            <a:srcRect l="67811"/>
            <a:stretch/>
          </p:blipFill>
          <p:spPr>
            <a:xfrm>
              <a:off x="8041" y="188641"/>
              <a:ext cx="1611630" cy="1779212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342" name="Google Shape;342;p39"/>
            <p:cNvSpPr txBox="1"/>
            <p:nvPr/>
          </p:nvSpPr>
          <p:spPr>
            <a:xfrm>
              <a:off x="1403648" y="141715"/>
              <a:ext cx="2304300" cy="8388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4850" b="1">
                <a:solidFill>
                  <a:srgbClr val="9B7E2E"/>
                </a:solidFill>
                <a:latin typeface="Century Schoolbook"/>
                <a:ea typeface="Century Schoolbook"/>
                <a:cs typeface="Century Schoolbook"/>
                <a:sym typeface="Century Schoolbook"/>
              </a:endParaRPr>
            </a:p>
          </p:txBody>
        </p:sp>
      </p:grpSp>
      <p:pic>
        <p:nvPicPr>
          <p:cNvPr id="343" name="Google Shape;343;p39"/>
          <p:cNvPicPr preferRelativeResize="0"/>
          <p:nvPr/>
        </p:nvPicPr>
        <p:blipFill rotWithShape="1">
          <a:blip r:embed="rId6">
            <a:alphaModFix/>
          </a:blip>
          <a:srcRect l="10158" r="10166" b="7629"/>
          <a:stretch/>
        </p:blipFill>
        <p:spPr>
          <a:xfrm>
            <a:off x="2409319" y="1315016"/>
            <a:ext cx="2235747" cy="2160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44" name="Google Shape;344;p39"/>
          <p:cNvPicPr preferRelativeResize="0"/>
          <p:nvPr/>
        </p:nvPicPr>
        <p:blipFill rotWithShape="1">
          <a:blip r:embed="rId7">
            <a:alphaModFix/>
          </a:blip>
          <a:srcRect l="21952" r="8511"/>
          <a:stretch/>
        </p:blipFill>
        <p:spPr>
          <a:xfrm>
            <a:off x="4520824" y="1311914"/>
            <a:ext cx="2253007" cy="2159999"/>
          </a:xfrm>
          <a:prstGeom prst="rect">
            <a:avLst/>
          </a:prstGeom>
          <a:noFill/>
          <a:ln>
            <a:noFill/>
          </a:ln>
        </p:spPr>
      </p:pic>
      <p:pic>
        <p:nvPicPr>
          <p:cNvPr id="345" name="Google Shape;345;p39"/>
          <p:cNvPicPr preferRelativeResize="0"/>
          <p:nvPr/>
        </p:nvPicPr>
        <p:blipFill rotWithShape="1">
          <a:blip r:embed="rId8">
            <a:alphaModFix/>
          </a:blip>
          <a:srcRect l="18989" r="17457"/>
          <a:stretch/>
        </p:blipFill>
        <p:spPr>
          <a:xfrm>
            <a:off x="6490798" y="1308271"/>
            <a:ext cx="2313995" cy="2160000"/>
          </a:xfrm>
          <a:prstGeom prst="rect">
            <a:avLst/>
          </a:prstGeom>
          <a:noFill/>
          <a:ln>
            <a:noFill/>
          </a:ln>
        </p:spPr>
      </p:pic>
      <p:sp>
        <p:nvSpPr>
          <p:cNvPr id="346" name="Google Shape;346;p39"/>
          <p:cNvSpPr txBox="1"/>
          <p:nvPr/>
        </p:nvSpPr>
        <p:spPr>
          <a:xfrm>
            <a:off x="499728" y="3630939"/>
            <a:ext cx="1499700" cy="646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 b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Shakespeare</a:t>
            </a:r>
            <a:endParaRPr/>
          </a:p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47" name="Google Shape;347;p39"/>
          <p:cNvSpPr txBox="1"/>
          <p:nvPr/>
        </p:nvSpPr>
        <p:spPr>
          <a:xfrm>
            <a:off x="2448210" y="3630939"/>
            <a:ext cx="1499700" cy="646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 b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Hardwick</a:t>
            </a:r>
            <a:endParaRPr/>
          </a:p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48" name="Google Shape;348;p39"/>
          <p:cNvSpPr txBox="1"/>
          <p:nvPr/>
        </p:nvSpPr>
        <p:spPr>
          <a:xfrm>
            <a:off x="4559715" y="3630939"/>
            <a:ext cx="1499700" cy="646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 b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Burghley</a:t>
            </a:r>
            <a:endParaRPr/>
          </a:p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49" name="Google Shape;349;p39"/>
          <p:cNvSpPr txBox="1"/>
          <p:nvPr/>
        </p:nvSpPr>
        <p:spPr>
          <a:xfrm>
            <a:off x="6773830" y="3630939"/>
            <a:ext cx="1499700" cy="646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 b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Galileo </a:t>
            </a:r>
            <a:endParaRPr/>
          </a:p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01">
          <a:extLst>
            <a:ext uri="{FF2B5EF4-FFF2-40B4-BE49-F238E27FC236}">
              <a16:creationId xmlns:a16="http://schemas.microsoft.com/office/drawing/2014/main" id="{038B5A79-0653-D60B-F410-A17BBD34BC6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2" name="Google Shape;302;p35">
            <a:extLst>
              <a:ext uri="{FF2B5EF4-FFF2-40B4-BE49-F238E27FC236}">
                <a16:creationId xmlns:a16="http://schemas.microsoft.com/office/drawing/2014/main" id="{464D3478-CFC8-D30D-B859-C4156C23F9DB}"/>
              </a:ext>
            </a:extLst>
          </p:cNvPr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-11113" y="5805264"/>
            <a:ext cx="9155113" cy="1080120"/>
          </a:xfrm>
          <a:prstGeom prst="rect">
            <a:avLst/>
          </a:prstGeom>
          <a:noFill/>
          <a:ln>
            <a:noFill/>
          </a:ln>
        </p:spPr>
      </p:pic>
      <p:sp>
        <p:nvSpPr>
          <p:cNvPr id="303" name="Google Shape;303;p35">
            <a:extLst>
              <a:ext uri="{FF2B5EF4-FFF2-40B4-BE49-F238E27FC236}">
                <a16:creationId xmlns:a16="http://schemas.microsoft.com/office/drawing/2014/main" id="{A595ACFC-DFE8-3095-9E56-467EC1039B6F}"/>
              </a:ext>
            </a:extLst>
          </p:cNvPr>
          <p:cNvSpPr txBox="1"/>
          <p:nvPr/>
        </p:nvSpPr>
        <p:spPr>
          <a:xfrm>
            <a:off x="610954" y="2565389"/>
            <a:ext cx="8208900" cy="1200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algn="ctr"/>
            <a:r>
              <a:rPr lang="en-GB" sz="4800" b="1">
                <a:latin typeface="Calibri"/>
                <a:ea typeface="Calibri"/>
                <a:cs typeface="Calibri"/>
              </a:rPr>
              <a:t>Mrs A Stocks</a:t>
            </a:r>
          </a:p>
          <a:p>
            <a:pPr algn="ctr"/>
            <a:r>
              <a:rPr lang="en-GB" sz="4800" b="1">
                <a:latin typeface="Calibri"/>
                <a:ea typeface="Calibri"/>
                <a:cs typeface="Calibri"/>
              </a:rPr>
              <a:t>Senior Assistant Principal</a:t>
            </a:r>
          </a:p>
        </p:txBody>
      </p:sp>
      <p:grpSp>
        <p:nvGrpSpPr>
          <p:cNvPr id="304" name="Google Shape;304;p35">
            <a:extLst>
              <a:ext uri="{FF2B5EF4-FFF2-40B4-BE49-F238E27FC236}">
                <a16:creationId xmlns:a16="http://schemas.microsoft.com/office/drawing/2014/main" id="{F7CCDB6D-5722-2028-8AF8-C9811F295FE1}"/>
              </a:ext>
            </a:extLst>
          </p:cNvPr>
          <p:cNvGrpSpPr/>
          <p:nvPr/>
        </p:nvGrpSpPr>
        <p:grpSpPr>
          <a:xfrm>
            <a:off x="107504" y="188640"/>
            <a:ext cx="3699907" cy="1826138"/>
            <a:chOff x="8041" y="141715"/>
            <a:chExt cx="3699907" cy="1826138"/>
          </a:xfrm>
        </p:grpSpPr>
        <p:pic>
          <p:nvPicPr>
            <p:cNvPr id="305" name="Google Shape;305;p35">
              <a:extLst>
                <a:ext uri="{FF2B5EF4-FFF2-40B4-BE49-F238E27FC236}">
                  <a16:creationId xmlns:a16="http://schemas.microsoft.com/office/drawing/2014/main" id="{A0FD555F-1975-B496-BFFB-AAB4FD5EF3FB}"/>
                </a:ext>
              </a:extLst>
            </p:cNvPr>
            <p:cNvPicPr preferRelativeResize="0"/>
            <p:nvPr/>
          </p:nvPicPr>
          <p:blipFill rotWithShape="1">
            <a:blip r:embed="rId4">
              <a:alphaModFix/>
            </a:blip>
            <a:srcRect l="67811"/>
            <a:stretch/>
          </p:blipFill>
          <p:spPr>
            <a:xfrm>
              <a:off x="8041" y="188641"/>
              <a:ext cx="1611630" cy="1779212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306" name="Google Shape;306;p35">
              <a:extLst>
                <a:ext uri="{FF2B5EF4-FFF2-40B4-BE49-F238E27FC236}">
                  <a16:creationId xmlns:a16="http://schemas.microsoft.com/office/drawing/2014/main" id="{33F863A9-AB63-9071-E898-5E372C5585CD}"/>
                </a:ext>
              </a:extLst>
            </p:cNvPr>
            <p:cNvSpPr txBox="1"/>
            <p:nvPr/>
          </p:nvSpPr>
          <p:spPr>
            <a:xfrm>
              <a:off x="1403648" y="141715"/>
              <a:ext cx="2304300" cy="8388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4850" b="1">
                <a:solidFill>
                  <a:srgbClr val="9B7E2E"/>
                </a:solidFill>
                <a:latin typeface="Century Schoolbook"/>
                <a:ea typeface="Century Schoolbook"/>
                <a:cs typeface="Century Schoolbook"/>
                <a:sym typeface="Century Schoolbook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565636151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AF4EA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-1249649" y="888929"/>
            <a:ext cx="3795901" cy="5081365"/>
            <a:chOff x="0" y="0"/>
            <a:chExt cx="10122401" cy="13550306"/>
          </a:xfrm>
        </p:grpSpPr>
        <p:grpSp>
          <p:nvGrpSpPr>
            <p:cNvPr id="3" name="Group 3"/>
            <p:cNvGrpSpPr/>
            <p:nvPr/>
          </p:nvGrpSpPr>
          <p:grpSpPr>
            <a:xfrm>
              <a:off x="0" y="3214127"/>
              <a:ext cx="6664793" cy="6664793"/>
              <a:chOff x="0" y="0"/>
              <a:chExt cx="812800" cy="812800"/>
            </a:xfrm>
          </p:grpSpPr>
          <p:sp>
            <p:nvSpPr>
              <p:cNvPr id="4" name="Freeform 4"/>
              <p:cNvSpPr/>
              <p:nvPr/>
            </p:nvSpPr>
            <p:spPr>
              <a:xfrm>
                <a:off x="0" y="0"/>
                <a:ext cx="812800" cy="812800"/>
              </a:xfrm>
              <a:custGeom>
                <a:avLst/>
                <a:gdLst/>
                <a:ahLst/>
                <a:cxnLst/>
                <a:rect l="l" t="t" r="r" b="b"/>
                <a:pathLst>
                  <a:path w="812800" h="812800">
                    <a:moveTo>
                      <a:pt x="406400" y="0"/>
                    </a:moveTo>
                    <a:cubicBezTo>
                      <a:pt x="181951" y="0"/>
                      <a:pt x="0" y="181951"/>
                      <a:pt x="0" y="406400"/>
                    </a:cubicBezTo>
                    <a:cubicBezTo>
                      <a:pt x="0" y="630849"/>
                      <a:pt x="181951" y="812800"/>
                      <a:pt x="406400" y="812800"/>
                    </a:cubicBezTo>
                    <a:cubicBezTo>
                      <a:pt x="630849" y="812800"/>
                      <a:pt x="812800" y="630849"/>
                      <a:pt x="812800" y="406400"/>
                    </a:cubicBezTo>
                    <a:cubicBezTo>
                      <a:pt x="812800" y="181951"/>
                      <a:pt x="630849" y="0"/>
                      <a:pt x="406400" y="0"/>
                    </a:cubicBezTo>
                    <a:close/>
                  </a:path>
                </a:pathLst>
              </a:custGeom>
              <a:solidFill>
                <a:srgbClr val="FAB057"/>
              </a:solidFill>
            </p:spPr>
            <p:txBody>
              <a:bodyPr/>
              <a:lstStyle>
                <a:defPPr>
                  <a:defRPr lang="en-US"/>
                </a:defPPr>
                <a:lvl1pPr marL="0" algn="l" defTabSz="512064" rtl="0" eaLnBrk="1" latinLnBrk="0" hangingPunct="1">
                  <a:defRPr sz="1008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256032" algn="l" defTabSz="512064" rtl="0" eaLnBrk="1" latinLnBrk="0" hangingPunct="1">
                  <a:defRPr sz="1008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512064" algn="l" defTabSz="512064" rtl="0" eaLnBrk="1" latinLnBrk="0" hangingPunct="1">
                  <a:defRPr sz="1008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768096" algn="l" defTabSz="512064" rtl="0" eaLnBrk="1" latinLnBrk="0" hangingPunct="1">
                  <a:defRPr sz="1008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024128" algn="l" defTabSz="512064" rtl="0" eaLnBrk="1" latinLnBrk="0" hangingPunct="1">
                  <a:defRPr sz="1008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280160" algn="l" defTabSz="512064" rtl="0" eaLnBrk="1" latinLnBrk="0" hangingPunct="1">
                  <a:defRPr sz="1008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1536192" algn="l" defTabSz="512064" rtl="0" eaLnBrk="1" latinLnBrk="0" hangingPunct="1">
                  <a:defRPr sz="1008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1792224" algn="l" defTabSz="512064" rtl="0" eaLnBrk="1" latinLnBrk="0" hangingPunct="1">
                  <a:defRPr sz="1008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2048256" algn="l" defTabSz="512064" rtl="0" eaLnBrk="1" latinLnBrk="0" hangingPunct="1">
                  <a:defRPr sz="1008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en-GB" sz="504"/>
              </a:p>
            </p:txBody>
          </p:sp>
          <p:sp>
            <p:nvSpPr>
              <p:cNvPr id="5" name="TextBox 5"/>
              <p:cNvSpPr txBox="1"/>
              <p:nvPr/>
            </p:nvSpPr>
            <p:spPr>
              <a:xfrm>
                <a:off x="76200" y="47625"/>
                <a:ext cx="660400" cy="688975"/>
              </a:xfrm>
              <a:prstGeom prst="rect">
                <a:avLst/>
              </a:prstGeom>
            </p:spPr>
            <p:txBody>
              <a:bodyPr lIns="21922" tIns="21922" rIns="21922" bIns="21922" rtlCol="0" anchor="ctr"/>
              <a:lstStyle>
                <a:defPPr>
                  <a:defRPr lang="en-US"/>
                </a:defPPr>
                <a:lvl1pPr marL="0" algn="l" defTabSz="512064" rtl="0" eaLnBrk="1" latinLnBrk="0" hangingPunct="1">
                  <a:defRPr sz="1008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256032" algn="l" defTabSz="512064" rtl="0" eaLnBrk="1" latinLnBrk="0" hangingPunct="1">
                  <a:defRPr sz="1008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512064" algn="l" defTabSz="512064" rtl="0" eaLnBrk="1" latinLnBrk="0" hangingPunct="1">
                  <a:defRPr sz="1008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768096" algn="l" defTabSz="512064" rtl="0" eaLnBrk="1" latinLnBrk="0" hangingPunct="1">
                  <a:defRPr sz="1008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024128" algn="l" defTabSz="512064" rtl="0" eaLnBrk="1" latinLnBrk="0" hangingPunct="1">
                  <a:defRPr sz="1008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280160" algn="l" defTabSz="512064" rtl="0" eaLnBrk="1" latinLnBrk="0" hangingPunct="1">
                  <a:defRPr sz="1008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1536192" algn="l" defTabSz="512064" rtl="0" eaLnBrk="1" latinLnBrk="0" hangingPunct="1">
                  <a:defRPr sz="1008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1792224" algn="l" defTabSz="512064" rtl="0" eaLnBrk="1" latinLnBrk="0" hangingPunct="1">
                  <a:defRPr sz="1008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2048256" algn="l" defTabSz="512064" rtl="0" eaLnBrk="1" latinLnBrk="0" hangingPunct="1">
                  <a:defRPr sz="1008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>
                  <a:lnSpc>
                    <a:spcPts val="1148"/>
                  </a:lnSpc>
                </a:pPr>
                <a:endParaRPr sz="504"/>
              </a:p>
            </p:txBody>
          </p:sp>
        </p:grpSp>
        <p:sp>
          <p:nvSpPr>
            <p:cNvPr id="6" name="Freeform 6"/>
            <p:cNvSpPr/>
            <p:nvPr/>
          </p:nvSpPr>
          <p:spPr>
            <a:xfrm rot="-46456">
              <a:off x="2172896" y="5433600"/>
              <a:ext cx="2928744" cy="2225846"/>
            </a:xfrm>
            <a:custGeom>
              <a:avLst/>
              <a:gdLst/>
              <a:ahLst/>
              <a:cxnLst/>
              <a:rect l="l" t="t" r="r" b="b"/>
              <a:pathLst>
                <a:path w="2928744" h="2225846">
                  <a:moveTo>
                    <a:pt x="0" y="0"/>
                  </a:moveTo>
                  <a:lnTo>
                    <a:pt x="2928744" y="0"/>
                  </a:lnTo>
                  <a:lnTo>
                    <a:pt x="2928744" y="2225846"/>
                  </a:lnTo>
                  <a:lnTo>
                    <a:pt x="0" y="2225846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>
                <a:extLst>
                  <a:ext uri="{96DAC541-7B7A-43D3-8B79-37D633B846F1}">
                    <asvg:svgBlip xmlns:asvg="http://schemas.microsoft.com/office/drawing/2016/SVG/main" r:embed="rId2"/>
                  </a:ext>
                </a:extLst>
              </a:blip>
              <a:stretch>
                <a:fillRect/>
              </a:stretch>
            </a:blipFill>
          </p:spPr>
          <p:txBody>
            <a:bodyPr/>
            <a:lstStyle>
              <a:defPPr>
                <a:defRPr lang="en-US"/>
              </a:defPPr>
              <a:lvl1pPr marL="0" algn="l" defTabSz="512064" rtl="0" eaLnBrk="1" latinLnBrk="0" hangingPunct="1">
                <a:defRPr sz="1008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256032" algn="l" defTabSz="512064" rtl="0" eaLnBrk="1" latinLnBrk="0" hangingPunct="1">
                <a:defRPr sz="1008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512064" algn="l" defTabSz="512064" rtl="0" eaLnBrk="1" latinLnBrk="0" hangingPunct="1">
                <a:defRPr sz="1008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768096" algn="l" defTabSz="512064" rtl="0" eaLnBrk="1" latinLnBrk="0" hangingPunct="1">
                <a:defRPr sz="1008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024128" algn="l" defTabSz="512064" rtl="0" eaLnBrk="1" latinLnBrk="0" hangingPunct="1">
                <a:defRPr sz="1008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280160" algn="l" defTabSz="512064" rtl="0" eaLnBrk="1" latinLnBrk="0" hangingPunct="1">
                <a:defRPr sz="1008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1536192" algn="l" defTabSz="512064" rtl="0" eaLnBrk="1" latinLnBrk="0" hangingPunct="1">
                <a:defRPr sz="1008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1792224" algn="l" defTabSz="512064" rtl="0" eaLnBrk="1" latinLnBrk="0" hangingPunct="1">
                <a:defRPr sz="1008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048256" algn="l" defTabSz="512064" rtl="0" eaLnBrk="1" latinLnBrk="0" hangingPunct="1">
                <a:defRPr sz="1008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en-GB" sz="504"/>
            </a:p>
          </p:txBody>
        </p:sp>
        <p:grpSp>
          <p:nvGrpSpPr>
            <p:cNvPr id="7" name="Group 7"/>
            <p:cNvGrpSpPr/>
            <p:nvPr/>
          </p:nvGrpSpPr>
          <p:grpSpPr>
            <a:xfrm rot="5353543">
              <a:off x="2407651" y="11995393"/>
              <a:ext cx="2604477" cy="498847"/>
              <a:chOff x="0" y="0"/>
              <a:chExt cx="253844" cy="48620"/>
            </a:xfrm>
          </p:grpSpPr>
          <p:sp>
            <p:nvSpPr>
              <p:cNvPr id="8" name="Freeform 8"/>
              <p:cNvSpPr/>
              <p:nvPr/>
            </p:nvSpPr>
            <p:spPr>
              <a:xfrm>
                <a:off x="0" y="0"/>
                <a:ext cx="253844" cy="48620"/>
              </a:xfrm>
              <a:custGeom>
                <a:avLst/>
                <a:gdLst/>
                <a:ahLst/>
                <a:cxnLst/>
                <a:rect l="l" t="t" r="r" b="b"/>
                <a:pathLst>
                  <a:path w="253844" h="48620">
                    <a:moveTo>
                      <a:pt x="24310" y="0"/>
                    </a:moveTo>
                    <a:lnTo>
                      <a:pt x="229534" y="0"/>
                    </a:lnTo>
                    <a:cubicBezTo>
                      <a:pt x="235981" y="0"/>
                      <a:pt x="242165" y="2561"/>
                      <a:pt x="246724" y="7120"/>
                    </a:cubicBezTo>
                    <a:cubicBezTo>
                      <a:pt x="251283" y="11679"/>
                      <a:pt x="253844" y="17863"/>
                      <a:pt x="253844" y="24310"/>
                    </a:cubicBezTo>
                    <a:lnTo>
                      <a:pt x="253844" y="24310"/>
                    </a:lnTo>
                    <a:cubicBezTo>
                      <a:pt x="253844" y="30757"/>
                      <a:pt x="251283" y="36941"/>
                      <a:pt x="246724" y="41500"/>
                    </a:cubicBezTo>
                    <a:cubicBezTo>
                      <a:pt x="242165" y="46059"/>
                      <a:pt x="235981" y="48620"/>
                      <a:pt x="229534" y="48620"/>
                    </a:cubicBezTo>
                    <a:lnTo>
                      <a:pt x="24310" y="48620"/>
                    </a:lnTo>
                    <a:cubicBezTo>
                      <a:pt x="17863" y="48620"/>
                      <a:pt x="11679" y="46059"/>
                      <a:pt x="7120" y="41500"/>
                    </a:cubicBezTo>
                    <a:cubicBezTo>
                      <a:pt x="2561" y="36941"/>
                      <a:pt x="0" y="30757"/>
                      <a:pt x="0" y="24310"/>
                    </a:cubicBezTo>
                    <a:lnTo>
                      <a:pt x="0" y="24310"/>
                    </a:lnTo>
                    <a:cubicBezTo>
                      <a:pt x="0" y="17863"/>
                      <a:pt x="2561" y="11679"/>
                      <a:pt x="7120" y="7120"/>
                    </a:cubicBezTo>
                    <a:cubicBezTo>
                      <a:pt x="11679" y="2561"/>
                      <a:pt x="17863" y="0"/>
                      <a:pt x="24310" y="0"/>
                    </a:cubicBezTo>
                    <a:close/>
                  </a:path>
                </a:pathLst>
              </a:custGeom>
              <a:solidFill>
                <a:srgbClr val="C4660B"/>
              </a:solidFill>
            </p:spPr>
            <p:txBody>
              <a:bodyPr/>
              <a:lstStyle>
                <a:defPPr>
                  <a:defRPr lang="en-US"/>
                </a:defPPr>
                <a:lvl1pPr marL="0" algn="l" defTabSz="512064" rtl="0" eaLnBrk="1" latinLnBrk="0" hangingPunct="1">
                  <a:defRPr sz="1008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256032" algn="l" defTabSz="512064" rtl="0" eaLnBrk="1" latinLnBrk="0" hangingPunct="1">
                  <a:defRPr sz="1008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512064" algn="l" defTabSz="512064" rtl="0" eaLnBrk="1" latinLnBrk="0" hangingPunct="1">
                  <a:defRPr sz="1008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768096" algn="l" defTabSz="512064" rtl="0" eaLnBrk="1" latinLnBrk="0" hangingPunct="1">
                  <a:defRPr sz="1008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024128" algn="l" defTabSz="512064" rtl="0" eaLnBrk="1" latinLnBrk="0" hangingPunct="1">
                  <a:defRPr sz="1008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280160" algn="l" defTabSz="512064" rtl="0" eaLnBrk="1" latinLnBrk="0" hangingPunct="1">
                  <a:defRPr sz="1008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1536192" algn="l" defTabSz="512064" rtl="0" eaLnBrk="1" latinLnBrk="0" hangingPunct="1">
                  <a:defRPr sz="1008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1792224" algn="l" defTabSz="512064" rtl="0" eaLnBrk="1" latinLnBrk="0" hangingPunct="1">
                  <a:defRPr sz="1008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2048256" algn="l" defTabSz="512064" rtl="0" eaLnBrk="1" latinLnBrk="0" hangingPunct="1">
                  <a:defRPr sz="1008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en-GB" sz="504"/>
              </a:p>
            </p:txBody>
          </p:sp>
          <p:sp>
            <p:nvSpPr>
              <p:cNvPr id="9" name="TextBox 9"/>
              <p:cNvSpPr txBox="1"/>
              <p:nvPr/>
            </p:nvSpPr>
            <p:spPr>
              <a:xfrm>
                <a:off x="0" y="-28575"/>
                <a:ext cx="253844" cy="77195"/>
              </a:xfrm>
              <a:prstGeom prst="rect">
                <a:avLst/>
              </a:prstGeom>
            </p:spPr>
            <p:txBody>
              <a:bodyPr lIns="35411" tIns="35411" rIns="35411" bIns="35411" rtlCol="0" anchor="ctr"/>
              <a:lstStyle>
                <a:defPPr>
                  <a:defRPr lang="en-US"/>
                </a:defPPr>
                <a:lvl1pPr marL="0" algn="l" defTabSz="512064" rtl="0" eaLnBrk="1" latinLnBrk="0" hangingPunct="1">
                  <a:defRPr sz="1008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256032" algn="l" defTabSz="512064" rtl="0" eaLnBrk="1" latinLnBrk="0" hangingPunct="1">
                  <a:defRPr sz="1008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512064" algn="l" defTabSz="512064" rtl="0" eaLnBrk="1" latinLnBrk="0" hangingPunct="1">
                  <a:defRPr sz="1008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768096" algn="l" defTabSz="512064" rtl="0" eaLnBrk="1" latinLnBrk="0" hangingPunct="1">
                  <a:defRPr sz="1008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024128" algn="l" defTabSz="512064" rtl="0" eaLnBrk="1" latinLnBrk="0" hangingPunct="1">
                  <a:defRPr sz="1008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280160" algn="l" defTabSz="512064" rtl="0" eaLnBrk="1" latinLnBrk="0" hangingPunct="1">
                  <a:defRPr sz="1008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1536192" algn="l" defTabSz="512064" rtl="0" eaLnBrk="1" latinLnBrk="0" hangingPunct="1">
                  <a:defRPr sz="1008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1792224" algn="l" defTabSz="512064" rtl="0" eaLnBrk="1" latinLnBrk="0" hangingPunct="1">
                  <a:defRPr sz="1008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2048256" algn="l" defTabSz="512064" rtl="0" eaLnBrk="1" latinLnBrk="0" hangingPunct="1">
                  <a:defRPr sz="1008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>
                  <a:lnSpc>
                    <a:spcPts val="1017"/>
                  </a:lnSpc>
                </a:pPr>
                <a:endParaRPr sz="504"/>
              </a:p>
            </p:txBody>
          </p:sp>
        </p:grpSp>
        <p:grpSp>
          <p:nvGrpSpPr>
            <p:cNvPr id="10" name="Group 10"/>
            <p:cNvGrpSpPr/>
            <p:nvPr/>
          </p:nvGrpSpPr>
          <p:grpSpPr>
            <a:xfrm rot="7411894">
              <a:off x="5212595" y="1921678"/>
              <a:ext cx="2795189" cy="498847"/>
              <a:chOff x="0" y="0"/>
              <a:chExt cx="272432" cy="48620"/>
            </a:xfrm>
          </p:grpSpPr>
          <p:sp>
            <p:nvSpPr>
              <p:cNvPr id="11" name="Freeform 11"/>
              <p:cNvSpPr/>
              <p:nvPr/>
            </p:nvSpPr>
            <p:spPr>
              <a:xfrm>
                <a:off x="0" y="0"/>
                <a:ext cx="272432" cy="48620"/>
              </a:xfrm>
              <a:custGeom>
                <a:avLst/>
                <a:gdLst/>
                <a:ahLst/>
                <a:cxnLst/>
                <a:rect l="l" t="t" r="r" b="b"/>
                <a:pathLst>
                  <a:path w="272432" h="48620">
                    <a:moveTo>
                      <a:pt x="24310" y="0"/>
                    </a:moveTo>
                    <a:lnTo>
                      <a:pt x="248122" y="0"/>
                    </a:lnTo>
                    <a:cubicBezTo>
                      <a:pt x="254569" y="0"/>
                      <a:pt x="260752" y="2561"/>
                      <a:pt x="265311" y="7120"/>
                    </a:cubicBezTo>
                    <a:cubicBezTo>
                      <a:pt x="269870" y="11679"/>
                      <a:pt x="272432" y="17863"/>
                      <a:pt x="272432" y="24310"/>
                    </a:cubicBezTo>
                    <a:lnTo>
                      <a:pt x="272432" y="24310"/>
                    </a:lnTo>
                    <a:cubicBezTo>
                      <a:pt x="272432" y="30757"/>
                      <a:pt x="269870" y="36941"/>
                      <a:pt x="265311" y="41500"/>
                    </a:cubicBezTo>
                    <a:cubicBezTo>
                      <a:pt x="260752" y="46059"/>
                      <a:pt x="254569" y="48620"/>
                      <a:pt x="248122" y="48620"/>
                    </a:cubicBezTo>
                    <a:lnTo>
                      <a:pt x="24310" y="48620"/>
                    </a:lnTo>
                    <a:cubicBezTo>
                      <a:pt x="17863" y="48620"/>
                      <a:pt x="11679" y="46059"/>
                      <a:pt x="7120" y="41500"/>
                    </a:cubicBezTo>
                    <a:cubicBezTo>
                      <a:pt x="2561" y="36941"/>
                      <a:pt x="0" y="30757"/>
                      <a:pt x="0" y="24310"/>
                    </a:cubicBezTo>
                    <a:lnTo>
                      <a:pt x="0" y="24310"/>
                    </a:lnTo>
                    <a:cubicBezTo>
                      <a:pt x="0" y="17863"/>
                      <a:pt x="2561" y="11679"/>
                      <a:pt x="7120" y="7120"/>
                    </a:cubicBezTo>
                    <a:cubicBezTo>
                      <a:pt x="11679" y="2561"/>
                      <a:pt x="17863" y="0"/>
                      <a:pt x="24310" y="0"/>
                    </a:cubicBezTo>
                    <a:close/>
                  </a:path>
                </a:pathLst>
              </a:custGeom>
              <a:solidFill>
                <a:srgbClr val="ED8B2B"/>
              </a:solidFill>
            </p:spPr>
            <p:txBody>
              <a:bodyPr/>
              <a:lstStyle>
                <a:defPPr>
                  <a:defRPr lang="en-US"/>
                </a:defPPr>
                <a:lvl1pPr marL="0" algn="l" defTabSz="512064" rtl="0" eaLnBrk="1" latinLnBrk="0" hangingPunct="1">
                  <a:defRPr sz="1008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256032" algn="l" defTabSz="512064" rtl="0" eaLnBrk="1" latinLnBrk="0" hangingPunct="1">
                  <a:defRPr sz="1008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512064" algn="l" defTabSz="512064" rtl="0" eaLnBrk="1" latinLnBrk="0" hangingPunct="1">
                  <a:defRPr sz="1008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768096" algn="l" defTabSz="512064" rtl="0" eaLnBrk="1" latinLnBrk="0" hangingPunct="1">
                  <a:defRPr sz="1008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024128" algn="l" defTabSz="512064" rtl="0" eaLnBrk="1" latinLnBrk="0" hangingPunct="1">
                  <a:defRPr sz="1008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280160" algn="l" defTabSz="512064" rtl="0" eaLnBrk="1" latinLnBrk="0" hangingPunct="1">
                  <a:defRPr sz="1008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1536192" algn="l" defTabSz="512064" rtl="0" eaLnBrk="1" latinLnBrk="0" hangingPunct="1">
                  <a:defRPr sz="1008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1792224" algn="l" defTabSz="512064" rtl="0" eaLnBrk="1" latinLnBrk="0" hangingPunct="1">
                  <a:defRPr sz="1008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2048256" algn="l" defTabSz="512064" rtl="0" eaLnBrk="1" latinLnBrk="0" hangingPunct="1">
                  <a:defRPr sz="1008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en-GB" sz="504"/>
              </a:p>
            </p:txBody>
          </p:sp>
          <p:sp>
            <p:nvSpPr>
              <p:cNvPr id="12" name="TextBox 12"/>
              <p:cNvSpPr txBox="1"/>
              <p:nvPr/>
            </p:nvSpPr>
            <p:spPr>
              <a:xfrm>
                <a:off x="0" y="-28575"/>
                <a:ext cx="272432" cy="77195"/>
              </a:xfrm>
              <a:prstGeom prst="rect">
                <a:avLst/>
              </a:prstGeom>
            </p:spPr>
            <p:txBody>
              <a:bodyPr lIns="35411" tIns="35411" rIns="35411" bIns="35411" rtlCol="0" anchor="ctr"/>
              <a:lstStyle>
                <a:defPPr>
                  <a:defRPr lang="en-US"/>
                </a:defPPr>
                <a:lvl1pPr marL="0" algn="l" defTabSz="512064" rtl="0" eaLnBrk="1" latinLnBrk="0" hangingPunct="1">
                  <a:defRPr sz="1008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256032" algn="l" defTabSz="512064" rtl="0" eaLnBrk="1" latinLnBrk="0" hangingPunct="1">
                  <a:defRPr sz="1008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512064" algn="l" defTabSz="512064" rtl="0" eaLnBrk="1" latinLnBrk="0" hangingPunct="1">
                  <a:defRPr sz="1008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768096" algn="l" defTabSz="512064" rtl="0" eaLnBrk="1" latinLnBrk="0" hangingPunct="1">
                  <a:defRPr sz="1008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024128" algn="l" defTabSz="512064" rtl="0" eaLnBrk="1" latinLnBrk="0" hangingPunct="1">
                  <a:defRPr sz="1008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280160" algn="l" defTabSz="512064" rtl="0" eaLnBrk="1" latinLnBrk="0" hangingPunct="1">
                  <a:defRPr sz="1008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1536192" algn="l" defTabSz="512064" rtl="0" eaLnBrk="1" latinLnBrk="0" hangingPunct="1">
                  <a:defRPr sz="1008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1792224" algn="l" defTabSz="512064" rtl="0" eaLnBrk="1" latinLnBrk="0" hangingPunct="1">
                  <a:defRPr sz="1008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2048256" algn="l" defTabSz="512064" rtl="0" eaLnBrk="1" latinLnBrk="0" hangingPunct="1">
                  <a:defRPr sz="1008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>
                  <a:lnSpc>
                    <a:spcPts val="1017"/>
                  </a:lnSpc>
                </a:pPr>
                <a:endParaRPr sz="504"/>
              </a:p>
            </p:txBody>
          </p:sp>
        </p:grpSp>
        <p:grpSp>
          <p:nvGrpSpPr>
            <p:cNvPr id="13" name="Group 13"/>
            <p:cNvGrpSpPr/>
            <p:nvPr/>
          </p:nvGrpSpPr>
          <p:grpSpPr>
            <a:xfrm rot="8574947">
              <a:off x="6297384" y="3009983"/>
              <a:ext cx="3047149" cy="553924"/>
              <a:chOff x="0" y="0"/>
              <a:chExt cx="296989" cy="53988"/>
            </a:xfrm>
          </p:grpSpPr>
          <p:sp>
            <p:nvSpPr>
              <p:cNvPr id="14" name="Freeform 14"/>
              <p:cNvSpPr/>
              <p:nvPr/>
            </p:nvSpPr>
            <p:spPr>
              <a:xfrm>
                <a:off x="0" y="0"/>
                <a:ext cx="296989" cy="53988"/>
              </a:xfrm>
              <a:custGeom>
                <a:avLst/>
                <a:gdLst/>
                <a:ahLst/>
                <a:cxnLst/>
                <a:rect l="l" t="t" r="r" b="b"/>
                <a:pathLst>
                  <a:path w="296989" h="53988">
                    <a:moveTo>
                      <a:pt x="26994" y="0"/>
                    </a:moveTo>
                    <a:lnTo>
                      <a:pt x="269995" y="0"/>
                    </a:lnTo>
                    <a:cubicBezTo>
                      <a:pt x="277154" y="0"/>
                      <a:pt x="284020" y="2844"/>
                      <a:pt x="289082" y="7906"/>
                    </a:cubicBezTo>
                    <a:cubicBezTo>
                      <a:pt x="294145" y="12969"/>
                      <a:pt x="296989" y="19835"/>
                      <a:pt x="296989" y="26994"/>
                    </a:cubicBezTo>
                    <a:lnTo>
                      <a:pt x="296989" y="26994"/>
                    </a:lnTo>
                    <a:cubicBezTo>
                      <a:pt x="296989" y="34153"/>
                      <a:pt x="294145" y="41019"/>
                      <a:pt x="289082" y="46082"/>
                    </a:cubicBezTo>
                    <a:cubicBezTo>
                      <a:pt x="284020" y="51144"/>
                      <a:pt x="277154" y="53988"/>
                      <a:pt x="269995" y="53988"/>
                    </a:cubicBezTo>
                    <a:lnTo>
                      <a:pt x="26994" y="53988"/>
                    </a:lnTo>
                    <a:cubicBezTo>
                      <a:pt x="19835" y="53988"/>
                      <a:pt x="12969" y="51144"/>
                      <a:pt x="7906" y="46082"/>
                    </a:cubicBezTo>
                    <a:cubicBezTo>
                      <a:pt x="2844" y="41019"/>
                      <a:pt x="0" y="34153"/>
                      <a:pt x="0" y="26994"/>
                    </a:cubicBezTo>
                    <a:lnTo>
                      <a:pt x="0" y="26994"/>
                    </a:lnTo>
                    <a:cubicBezTo>
                      <a:pt x="0" y="19835"/>
                      <a:pt x="2844" y="12969"/>
                      <a:pt x="7906" y="7906"/>
                    </a:cubicBezTo>
                    <a:cubicBezTo>
                      <a:pt x="12969" y="2844"/>
                      <a:pt x="19835" y="0"/>
                      <a:pt x="26994" y="0"/>
                    </a:cubicBezTo>
                    <a:close/>
                  </a:path>
                </a:pathLst>
              </a:custGeom>
              <a:solidFill>
                <a:srgbClr val="7BADB2"/>
              </a:solidFill>
            </p:spPr>
            <p:txBody>
              <a:bodyPr/>
              <a:lstStyle>
                <a:defPPr>
                  <a:defRPr lang="en-US"/>
                </a:defPPr>
                <a:lvl1pPr marL="0" algn="l" defTabSz="512064" rtl="0" eaLnBrk="1" latinLnBrk="0" hangingPunct="1">
                  <a:defRPr sz="1008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256032" algn="l" defTabSz="512064" rtl="0" eaLnBrk="1" latinLnBrk="0" hangingPunct="1">
                  <a:defRPr sz="1008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512064" algn="l" defTabSz="512064" rtl="0" eaLnBrk="1" latinLnBrk="0" hangingPunct="1">
                  <a:defRPr sz="1008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768096" algn="l" defTabSz="512064" rtl="0" eaLnBrk="1" latinLnBrk="0" hangingPunct="1">
                  <a:defRPr sz="1008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024128" algn="l" defTabSz="512064" rtl="0" eaLnBrk="1" latinLnBrk="0" hangingPunct="1">
                  <a:defRPr sz="1008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280160" algn="l" defTabSz="512064" rtl="0" eaLnBrk="1" latinLnBrk="0" hangingPunct="1">
                  <a:defRPr sz="1008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1536192" algn="l" defTabSz="512064" rtl="0" eaLnBrk="1" latinLnBrk="0" hangingPunct="1">
                  <a:defRPr sz="1008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1792224" algn="l" defTabSz="512064" rtl="0" eaLnBrk="1" latinLnBrk="0" hangingPunct="1">
                  <a:defRPr sz="1008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2048256" algn="l" defTabSz="512064" rtl="0" eaLnBrk="1" latinLnBrk="0" hangingPunct="1">
                  <a:defRPr sz="1008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en-GB" sz="504"/>
              </a:p>
            </p:txBody>
          </p:sp>
          <p:sp>
            <p:nvSpPr>
              <p:cNvPr id="15" name="TextBox 15"/>
              <p:cNvSpPr txBox="1"/>
              <p:nvPr/>
            </p:nvSpPr>
            <p:spPr>
              <a:xfrm>
                <a:off x="0" y="-28575"/>
                <a:ext cx="296989" cy="82563"/>
              </a:xfrm>
              <a:prstGeom prst="rect">
                <a:avLst/>
              </a:prstGeom>
            </p:spPr>
            <p:txBody>
              <a:bodyPr lIns="35411" tIns="35411" rIns="35411" bIns="35411" rtlCol="0" anchor="ctr"/>
              <a:lstStyle>
                <a:defPPr>
                  <a:defRPr lang="en-US"/>
                </a:defPPr>
                <a:lvl1pPr marL="0" algn="l" defTabSz="512064" rtl="0" eaLnBrk="1" latinLnBrk="0" hangingPunct="1">
                  <a:defRPr sz="1008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256032" algn="l" defTabSz="512064" rtl="0" eaLnBrk="1" latinLnBrk="0" hangingPunct="1">
                  <a:defRPr sz="1008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512064" algn="l" defTabSz="512064" rtl="0" eaLnBrk="1" latinLnBrk="0" hangingPunct="1">
                  <a:defRPr sz="1008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768096" algn="l" defTabSz="512064" rtl="0" eaLnBrk="1" latinLnBrk="0" hangingPunct="1">
                  <a:defRPr sz="1008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024128" algn="l" defTabSz="512064" rtl="0" eaLnBrk="1" latinLnBrk="0" hangingPunct="1">
                  <a:defRPr sz="1008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280160" algn="l" defTabSz="512064" rtl="0" eaLnBrk="1" latinLnBrk="0" hangingPunct="1">
                  <a:defRPr sz="1008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1536192" algn="l" defTabSz="512064" rtl="0" eaLnBrk="1" latinLnBrk="0" hangingPunct="1">
                  <a:defRPr sz="1008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1792224" algn="l" defTabSz="512064" rtl="0" eaLnBrk="1" latinLnBrk="0" hangingPunct="1">
                  <a:defRPr sz="1008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2048256" algn="l" defTabSz="512064" rtl="0" eaLnBrk="1" latinLnBrk="0" hangingPunct="1">
                  <a:defRPr sz="1008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>
                  <a:lnSpc>
                    <a:spcPts val="1017"/>
                  </a:lnSpc>
                </a:pPr>
                <a:endParaRPr sz="504"/>
              </a:p>
            </p:txBody>
          </p:sp>
        </p:grpSp>
        <p:grpSp>
          <p:nvGrpSpPr>
            <p:cNvPr id="16" name="Group 16"/>
            <p:cNvGrpSpPr/>
            <p:nvPr/>
          </p:nvGrpSpPr>
          <p:grpSpPr>
            <a:xfrm rot="5400000">
              <a:off x="2464550" y="978341"/>
              <a:ext cx="2455529" cy="498847"/>
              <a:chOff x="0" y="0"/>
              <a:chExt cx="239327" cy="48620"/>
            </a:xfrm>
          </p:grpSpPr>
          <p:sp>
            <p:nvSpPr>
              <p:cNvPr id="17" name="Freeform 17"/>
              <p:cNvSpPr/>
              <p:nvPr/>
            </p:nvSpPr>
            <p:spPr>
              <a:xfrm>
                <a:off x="0" y="0"/>
                <a:ext cx="239327" cy="48620"/>
              </a:xfrm>
              <a:custGeom>
                <a:avLst/>
                <a:gdLst/>
                <a:ahLst/>
                <a:cxnLst/>
                <a:rect l="l" t="t" r="r" b="b"/>
                <a:pathLst>
                  <a:path w="239327" h="48620">
                    <a:moveTo>
                      <a:pt x="24310" y="0"/>
                    </a:moveTo>
                    <a:lnTo>
                      <a:pt x="215017" y="0"/>
                    </a:lnTo>
                    <a:cubicBezTo>
                      <a:pt x="221464" y="0"/>
                      <a:pt x="227647" y="2561"/>
                      <a:pt x="232206" y="7120"/>
                    </a:cubicBezTo>
                    <a:cubicBezTo>
                      <a:pt x="236765" y="11679"/>
                      <a:pt x="239327" y="17863"/>
                      <a:pt x="239327" y="24310"/>
                    </a:cubicBezTo>
                    <a:lnTo>
                      <a:pt x="239327" y="24310"/>
                    </a:lnTo>
                    <a:cubicBezTo>
                      <a:pt x="239327" y="30757"/>
                      <a:pt x="236765" y="36941"/>
                      <a:pt x="232206" y="41500"/>
                    </a:cubicBezTo>
                    <a:cubicBezTo>
                      <a:pt x="227647" y="46059"/>
                      <a:pt x="221464" y="48620"/>
                      <a:pt x="215017" y="48620"/>
                    </a:cubicBezTo>
                    <a:lnTo>
                      <a:pt x="24310" y="48620"/>
                    </a:lnTo>
                    <a:cubicBezTo>
                      <a:pt x="17863" y="48620"/>
                      <a:pt x="11679" y="46059"/>
                      <a:pt x="7120" y="41500"/>
                    </a:cubicBezTo>
                    <a:cubicBezTo>
                      <a:pt x="2561" y="36941"/>
                      <a:pt x="0" y="30757"/>
                      <a:pt x="0" y="24310"/>
                    </a:cubicBezTo>
                    <a:lnTo>
                      <a:pt x="0" y="24310"/>
                    </a:lnTo>
                    <a:cubicBezTo>
                      <a:pt x="0" y="17863"/>
                      <a:pt x="2561" y="11679"/>
                      <a:pt x="7120" y="7120"/>
                    </a:cubicBezTo>
                    <a:cubicBezTo>
                      <a:pt x="11679" y="2561"/>
                      <a:pt x="17863" y="0"/>
                      <a:pt x="24310" y="0"/>
                    </a:cubicBezTo>
                    <a:close/>
                  </a:path>
                </a:pathLst>
              </a:custGeom>
              <a:solidFill>
                <a:srgbClr val="C4660B"/>
              </a:solidFill>
            </p:spPr>
            <p:txBody>
              <a:bodyPr/>
              <a:lstStyle>
                <a:defPPr>
                  <a:defRPr lang="en-US"/>
                </a:defPPr>
                <a:lvl1pPr marL="0" algn="l" defTabSz="512064" rtl="0" eaLnBrk="1" latinLnBrk="0" hangingPunct="1">
                  <a:defRPr sz="1008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256032" algn="l" defTabSz="512064" rtl="0" eaLnBrk="1" latinLnBrk="0" hangingPunct="1">
                  <a:defRPr sz="1008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512064" algn="l" defTabSz="512064" rtl="0" eaLnBrk="1" latinLnBrk="0" hangingPunct="1">
                  <a:defRPr sz="1008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768096" algn="l" defTabSz="512064" rtl="0" eaLnBrk="1" latinLnBrk="0" hangingPunct="1">
                  <a:defRPr sz="1008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024128" algn="l" defTabSz="512064" rtl="0" eaLnBrk="1" latinLnBrk="0" hangingPunct="1">
                  <a:defRPr sz="1008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280160" algn="l" defTabSz="512064" rtl="0" eaLnBrk="1" latinLnBrk="0" hangingPunct="1">
                  <a:defRPr sz="1008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1536192" algn="l" defTabSz="512064" rtl="0" eaLnBrk="1" latinLnBrk="0" hangingPunct="1">
                  <a:defRPr sz="1008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1792224" algn="l" defTabSz="512064" rtl="0" eaLnBrk="1" latinLnBrk="0" hangingPunct="1">
                  <a:defRPr sz="1008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2048256" algn="l" defTabSz="512064" rtl="0" eaLnBrk="1" latinLnBrk="0" hangingPunct="1">
                  <a:defRPr sz="1008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en-GB" sz="504"/>
              </a:p>
            </p:txBody>
          </p:sp>
          <p:sp>
            <p:nvSpPr>
              <p:cNvPr id="18" name="TextBox 18"/>
              <p:cNvSpPr txBox="1"/>
              <p:nvPr/>
            </p:nvSpPr>
            <p:spPr>
              <a:xfrm>
                <a:off x="0" y="-28575"/>
                <a:ext cx="239327" cy="77195"/>
              </a:xfrm>
              <a:prstGeom prst="rect">
                <a:avLst/>
              </a:prstGeom>
            </p:spPr>
            <p:txBody>
              <a:bodyPr lIns="35411" tIns="35411" rIns="35411" bIns="35411" rtlCol="0" anchor="ctr"/>
              <a:lstStyle>
                <a:defPPr>
                  <a:defRPr lang="en-US"/>
                </a:defPPr>
                <a:lvl1pPr marL="0" algn="l" defTabSz="512064" rtl="0" eaLnBrk="1" latinLnBrk="0" hangingPunct="1">
                  <a:defRPr sz="1008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256032" algn="l" defTabSz="512064" rtl="0" eaLnBrk="1" latinLnBrk="0" hangingPunct="1">
                  <a:defRPr sz="1008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512064" algn="l" defTabSz="512064" rtl="0" eaLnBrk="1" latinLnBrk="0" hangingPunct="1">
                  <a:defRPr sz="1008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768096" algn="l" defTabSz="512064" rtl="0" eaLnBrk="1" latinLnBrk="0" hangingPunct="1">
                  <a:defRPr sz="1008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024128" algn="l" defTabSz="512064" rtl="0" eaLnBrk="1" latinLnBrk="0" hangingPunct="1">
                  <a:defRPr sz="1008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280160" algn="l" defTabSz="512064" rtl="0" eaLnBrk="1" latinLnBrk="0" hangingPunct="1">
                  <a:defRPr sz="1008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1536192" algn="l" defTabSz="512064" rtl="0" eaLnBrk="1" latinLnBrk="0" hangingPunct="1">
                  <a:defRPr sz="1008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1792224" algn="l" defTabSz="512064" rtl="0" eaLnBrk="1" latinLnBrk="0" hangingPunct="1">
                  <a:defRPr sz="1008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2048256" algn="l" defTabSz="512064" rtl="0" eaLnBrk="1" latinLnBrk="0" hangingPunct="1">
                  <a:defRPr sz="1008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>
                  <a:lnSpc>
                    <a:spcPts val="1017"/>
                  </a:lnSpc>
                </a:pPr>
                <a:endParaRPr sz="504"/>
              </a:p>
            </p:txBody>
          </p:sp>
        </p:grpSp>
        <p:grpSp>
          <p:nvGrpSpPr>
            <p:cNvPr id="19" name="Group 19"/>
            <p:cNvGrpSpPr/>
            <p:nvPr/>
          </p:nvGrpSpPr>
          <p:grpSpPr>
            <a:xfrm rot="9689385">
              <a:off x="7073331" y="4609693"/>
              <a:ext cx="2960613" cy="498847"/>
              <a:chOff x="0" y="0"/>
              <a:chExt cx="288554" cy="48620"/>
            </a:xfrm>
          </p:grpSpPr>
          <p:sp>
            <p:nvSpPr>
              <p:cNvPr id="20" name="Freeform 20"/>
              <p:cNvSpPr/>
              <p:nvPr/>
            </p:nvSpPr>
            <p:spPr>
              <a:xfrm>
                <a:off x="0" y="0"/>
                <a:ext cx="288554" cy="48620"/>
              </a:xfrm>
              <a:custGeom>
                <a:avLst/>
                <a:gdLst/>
                <a:ahLst/>
                <a:cxnLst/>
                <a:rect l="l" t="t" r="r" b="b"/>
                <a:pathLst>
                  <a:path w="288554" h="48620">
                    <a:moveTo>
                      <a:pt x="24310" y="0"/>
                    </a:moveTo>
                    <a:lnTo>
                      <a:pt x="264245" y="0"/>
                    </a:lnTo>
                    <a:cubicBezTo>
                      <a:pt x="270692" y="0"/>
                      <a:pt x="276875" y="2561"/>
                      <a:pt x="281434" y="7120"/>
                    </a:cubicBezTo>
                    <a:cubicBezTo>
                      <a:pt x="285993" y="11679"/>
                      <a:pt x="288554" y="17863"/>
                      <a:pt x="288554" y="24310"/>
                    </a:cubicBezTo>
                    <a:lnTo>
                      <a:pt x="288554" y="24310"/>
                    </a:lnTo>
                    <a:cubicBezTo>
                      <a:pt x="288554" y="30757"/>
                      <a:pt x="285993" y="36941"/>
                      <a:pt x="281434" y="41500"/>
                    </a:cubicBezTo>
                    <a:cubicBezTo>
                      <a:pt x="276875" y="46059"/>
                      <a:pt x="270692" y="48620"/>
                      <a:pt x="264245" y="48620"/>
                    </a:cubicBezTo>
                    <a:lnTo>
                      <a:pt x="24310" y="48620"/>
                    </a:lnTo>
                    <a:cubicBezTo>
                      <a:pt x="17863" y="48620"/>
                      <a:pt x="11679" y="46059"/>
                      <a:pt x="7120" y="41500"/>
                    </a:cubicBezTo>
                    <a:cubicBezTo>
                      <a:pt x="2561" y="36941"/>
                      <a:pt x="0" y="30757"/>
                      <a:pt x="0" y="24310"/>
                    </a:cubicBezTo>
                    <a:lnTo>
                      <a:pt x="0" y="24310"/>
                    </a:lnTo>
                    <a:cubicBezTo>
                      <a:pt x="0" y="17863"/>
                      <a:pt x="2561" y="11679"/>
                      <a:pt x="7120" y="7120"/>
                    </a:cubicBezTo>
                    <a:cubicBezTo>
                      <a:pt x="11679" y="2561"/>
                      <a:pt x="17863" y="0"/>
                      <a:pt x="24310" y="0"/>
                    </a:cubicBezTo>
                    <a:close/>
                  </a:path>
                </a:pathLst>
              </a:custGeom>
              <a:solidFill>
                <a:srgbClr val="F8C578"/>
              </a:solidFill>
            </p:spPr>
            <p:txBody>
              <a:bodyPr/>
              <a:lstStyle>
                <a:defPPr>
                  <a:defRPr lang="en-US"/>
                </a:defPPr>
                <a:lvl1pPr marL="0" algn="l" defTabSz="512064" rtl="0" eaLnBrk="1" latinLnBrk="0" hangingPunct="1">
                  <a:defRPr sz="1008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256032" algn="l" defTabSz="512064" rtl="0" eaLnBrk="1" latinLnBrk="0" hangingPunct="1">
                  <a:defRPr sz="1008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512064" algn="l" defTabSz="512064" rtl="0" eaLnBrk="1" latinLnBrk="0" hangingPunct="1">
                  <a:defRPr sz="1008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768096" algn="l" defTabSz="512064" rtl="0" eaLnBrk="1" latinLnBrk="0" hangingPunct="1">
                  <a:defRPr sz="1008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024128" algn="l" defTabSz="512064" rtl="0" eaLnBrk="1" latinLnBrk="0" hangingPunct="1">
                  <a:defRPr sz="1008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280160" algn="l" defTabSz="512064" rtl="0" eaLnBrk="1" latinLnBrk="0" hangingPunct="1">
                  <a:defRPr sz="1008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1536192" algn="l" defTabSz="512064" rtl="0" eaLnBrk="1" latinLnBrk="0" hangingPunct="1">
                  <a:defRPr sz="1008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1792224" algn="l" defTabSz="512064" rtl="0" eaLnBrk="1" latinLnBrk="0" hangingPunct="1">
                  <a:defRPr sz="1008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2048256" algn="l" defTabSz="512064" rtl="0" eaLnBrk="1" latinLnBrk="0" hangingPunct="1">
                  <a:defRPr sz="1008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en-GB" sz="504"/>
              </a:p>
            </p:txBody>
          </p:sp>
          <p:sp>
            <p:nvSpPr>
              <p:cNvPr id="21" name="TextBox 21"/>
              <p:cNvSpPr txBox="1"/>
              <p:nvPr/>
            </p:nvSpPr>
            <p:spPr>
              <a:xfrm>
                <a:off x="0" y="-28575"/>
                <a:ext cx="288554" cy="77195"/>
              </a:xfrm>
              <a:prstGeom prst="rect">
                <a:avLst/>
              </a:prstGeom>
            </p:spPr>
            <p:txBody>
              <a:bodyPr lIns="35411" tIns="35411" rIns="35411" bIns="35411" rtlCol="0" anchor="ctr"/>
              <a:lstStyle>
                <a:defPPr>
                  <a:defRPr lang="en-US"/>
                </a:defPPr>
                <a:lvl1pPr marL="0" algn="l" defTabSz="512064" rtl="0" eaLnBrk="1" latinLnBrk="0" hangingPunct="1">
                  <a:defRPr sz="1008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256032" algn="l" defTabSz="512064" rtl="0" eaLnBrk="1" latinLnBrk="0" hangingPunct="1">
                  <a:defRPr sz="1008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512064" algn="l" defTabSz="512064" rtl="0" eaLnBrk="1" latinLnBrk="0" hangingPunct="1">
                  <a:defRPr sz="1008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768096" algn="l" defTabSz="512064" rtl="0" eaLnBrk="1" latinLnBrk="0" hangingPunct="1">
                  <a:defRPr sz="1008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024128" algn="l" defTabSz="512064" rtl="0" eaLnBrk="1" latinLnBrk="0" hangingPunct="1">
                  <a:defRPr sz="1008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280160" algn="l" defTabSz="512064" rtl="0" eaLnBrk="1" latinLnBrk="0" hangingPunct="1">
                  <a:defRPr sz="1008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1536192" algn="l" defTabSz="512064" rtl="0" eaLnBrk="1" latinLnBrk="0" hangingPunct="1">
                  <a:defRPr sz="1008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1792224" algn="l" defTabSz="512064" rtl="0" eaLnBrk="1" latinLnBrk="0" hangingPunct="1">
                  <a:defRPr sz="1008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2048256" algn="l" defTabSz="512064" rtl="0" eaLnBrk="1" latinLnBrk="0" hangingPunct="1">
                  <a:defRPr sz="1008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>
                  <a:lnSpc>
                    <a:spcPts val="1017"/>
                  </a:lnSpc>
                </a:pPr>
                <a:endParaRPr sz="504"/>
              </a:p>
            </p:txBody>
          </p:sp>
        </p:grpSp>
        <p:grpSp>
          <p:nvGrpSpPr>
            <p:cNvPr id="22" name="Group 22"/>
            <p:cNvGrpSpPr/>
            <p:nvPr/>
          </p:nvGrpSpPr>
          <p:grpSpPr>
            <a:xfrm rot="10753543">
              <a:off x="7386258" y="6281445"/>
              <a:ext cx="2732898" cy="498847"/>
              <a:chOff x="0" y="0"/>
              <a:chExt cx="266360" cy="48620"/>
            </a:xfrm>
          </p:grpSpPr>
          <p:sp>
            <p:nvSpPr>
              <p:cNvPr id="23" name="Freeform 23"/>
              <p:cNvSpPr/>
              <p:nvPr/>
            </p:nvSpPr>
            <p:spPr>
              <a:xfrm>
                <a:off x="0" y="0"/>
                <a:ext cx="266360" cy="48620"/>
              </a:xfrm>
              <a:custGeom>
                <a:avLst/>
                <a:gdLst/>
                <a:ahLst/>
                <a:cxnLst/>
                <a:rect l="l" t="t" r="r" b="b"/>
                <a:pathLst>
                  <a:path w="266360" h="48620">
                    <a:moveTo>
                      <a:pt x="24310" y="0"/>
                    </a:moveTo>
                    <a:lnTo>
                      <a:pt x="242050" y="0"/>
                    </a:lnTo>
                    <a:cubicBezTo>
                      <a:pt x="248498" y="0"/>
                      <a:pt x="254681" y="2561"/>
                      <a:pt x="259240" y="7120"/>
                    </a:cubicBezTo>
                    <a:cubicBezTo>
                      <a:pt x="263799" y="11679"/>
                      <a:pt x="266360" y="17863"/>
                      <a:pt x="266360" y="24310"/>
                    </a:cubicBezTo>
                    <a:lnTo>
                      <a:pt x="266360" y="24310"/>
                    </a:lnTo>
                    <a:cubicBezTo>
                      <a:pt x="266360" y="30757"/>
                      <a:pt x="263799" y="36941"/>
                      <a:pt x="259240" y="41500"/>
                    </a:cubicBezTo>
                    <a:cubicBezTo>
                      <a:pt x="254681" y="46059"/>
                      <a:pt x="248498" y="48620"/>
                      <a:pt x="242050" y="48620"/>
                    </a:cubicBezTo>
                    <a:lnTo>
                      <a:pt x="24310" y="48620"/>
                    </a:lnTo>
                    <a:cubicBezTo>
                      <a:pt x="17863" y="48620"/>
                      <a:pt x="11679" y="46059"/>
                      <a:pt x="7120" y="41500"/>
                    </a:cubicBezTo>
                    <a:cubicBezTo>
                      <a:pt x="2561" y="36941"/>
                      <a:pt x="0" y="30757"/>
                      <a:pt x="0" y="24310"/>
                    </a:cubicBezTo>
                    <a:lnTo>
                      <a:pt x="0" y="24310"/>
                    </a:lnTo>
                    <a:cubicBezTo>
                      <a:pt x="0" y="17863"/>
                      <a:pt x="2561" y="11679"/>
                      <a:pt x="7120" y="7120"/>
                    </a:cubicBezTo>
                    <a:cubicBezTo>
                      <a:pt x="11679" y="2561"/>
                      <a:pt x="17863" y="0"/>
                      <a:pt x="24310" y="0"/>
                    </a:cubicBezTo>
                    <a:close/>
                  </a:path>
                </a:pathLst>
              </a:custGeom>
              <a:solidFill>
                <a:srgbClr val="C4660B"/>
              </a:solidFill>
            </p:spPr>
            <p:txBody>
              <a:bodyPr/>
              <a:lstStyle>
                <a:defPPr>
                  <a:defRPr lang="en-US"/>
                </a:defPPr>
                <a:lvl1pPr marL="0" algn="l" defTabSz="512064" rtl="0" eaLnBrk="1" latinLnBrk="0" hangingPunct="1">
                  <a:defRPr sz="1008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256032" algn="l" defTabSz="512064" rtl="0" eaLnBrk="1" latinLnBrk="0" hangingPunct="1">
                  <a:defRPr sz="1008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512064" algn="l" defTabSz="512064" rtl="0" eaLnBrk="1" latinLnBrk="0" hangingPunct="1">
                  <a:defRPr sz="1008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768096" algn="l" defTabSz="512064" rtl="0" eaLnBrk="1" latinLnBrk="0" hangingPunct="1">
                  <a:defRPr sz="1008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024128" algn="l" defTabSz="512064" rtl="0" eaLnBrk="1" latinLnBrk="0" hangingPunct="1">
                  <a:defRPr sz="1008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280160" algn="l" defTabSz="512064" rtl="0" eaLnBrk="1" latinLnBrk="0" hangingPunct="1">
                  <a:defRPr sz="1008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1536192" algn="l" defTabSz="512064" rtl="0" eaLnBrk="1" latinLnBrk="0" hangingPunct="1">
                  <a:defRPr sz="1008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1792224" algn="l" defTabSz="512064" rtl="0" eaLnBrk="1" latinLnBrk="0" hangingPunct="1">
                  <a:defRPr sz="1008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2048256" algn="l" defTabSz="512064" rtl="0" eaLnBrk="1" latinLnBrk="0" hangingPunct="1">
                  <a:defRPr sz="1008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en-GB" sz="504"/>
              </a:p>
            </p:txBody>
          </p:sp>
          <p:sp>
            <p:nvSpPr>
              <p:cNvPr id="24" name="TextBox 24"/>
              <p:cNvSpPr txBox="1"/>
              <p:nvPr/>
            </p:nvSpPr>
            <p:spPr>
              <a:xfrm>
                <a:off x="0" y="-28575"/>
                <a:ext cx="266360" cy="77195"/>
              </a:xfrm>
              <a:prstGeom prst="rect">
                <a:avLst/>
              </a:prstGeom>
            </p:spPr>
            <p:txBody>
              <a:bodyPr lIns="35411" tIns="35411" rIns="35411" bIns="35411" rtlCol="0" anchor="ctr"/>
              <a:lstStyle>
                <a:defPPr>
                  <a:defRPr lang="en-US"/>
                </a:defPPr>
                <a:lvl1pPr marL="0" algn="l" defTabSz="512064" rtl="0" eaLnBrk="1" latinLnBrk="0" hangingPunct="1">
                  <a:defRPr sz="1008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256032" algn="l" defTabSz="512064" rtl="0" eaLnBrk="1" latinLnBrk="0" hangingPunct="1">
                  <a:defRPr sz="1008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512064" algn="l" defTabSz="512064" rtl="0" eaLnBrk="1" latinLnBrk="0" hangingPunct="1">
                  <a:defRPr sz="1008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768096" algn="l" defTabSz="512064" rtl="0" eaLnBrk="1" latinLnBrk="0" hangingPunct="1">
                  <a:defRPr sz="1008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024128" algn="l" defTabSz="512064" rtl="0" eaLnBrk="1" latinLnBrk="0" hangingPunct="1">
                  <a:defRPr sz="1008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280160" algn="l" defTabSz="512064" rtl="0" eaLnBrk="1" latinLnBrk="0" hangingPunct="1">
                  <a:defRPr sz="1008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1536192" algn="l" defTabSz="512064" rtl="0" eaLnBrk="1" latinLnBrk="0" hangingPunct="1">
                  <a:defRPr sz="1008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1792224" algn="l" defTabSz="512064" rtl="0" eaLnBrk="1" latinLnBrk="0" hangingPunct="1">
                  <a:defRPr sz="1008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2048256" algn="l" defTabSz="512064" rtl="0" eaLnBrk="1" latinLnBrk="0" hangingPunct="1">
                  <a:defRPr sz="1008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>
                  <a:lnSpc>
                    <a:spcPts val="1017"/>
                  </a:lnSpc>
                </a:pPr>
                <a:endParaRPr sz="504"/>
              </a:p>
            </p:txBody>
          </p:sp>
        </p:grpSp>
        <p:grpSp>
          <p:nvGrpSpPr>
            <p:cNvPr id="25" name="Group 25"/>
            <p:cNvGrpSpPr/>
            <p:nvPr/>
          </p:nvGrpSpPr>
          <p:grpSpPr>
            <a:xfrm rot="2977150">
              <a:off x="5282339" y="10961185"/>
              <a:ext cx="2830433" cy="498847"/>
              <a:chOff x="0" y="0"/>
              <a:chExt cx="275866" cy="48620"/>
            </a:xfrm>
          </p:grpSpPr>
          <p:sp>
            <p:nvSpPr>
              <p:cNvPr id="26" name="Freeform 26"/>
              <p:cNvSpPr/>
              <p:nvPr/>
            </p:nvSpPr>
            <p:spPr>
              <a:xfrm>
                <a:off x="0" y="0"/>
                <a:ext cx="275866" cy="48620"/>
              </a:xfrm>
              <a:custGeom>
                <a:avLst/>
                <a:gdLst/>
                <a:ahLst/>
                <a:cxnLst/>
                <a:rect l="l" t="t" r="r" b="b"/>
                <a:pathLst>
                  <a:path w="275866" h="48620">
                    <a:moveTo>
                      <a:pt x="24310" y="0"/>
                    </a:moveTo>
                    <a:lnTo>
                      <a:pt x="251557" y="0"/>
                    </a:lnTo>
                    <a:cubicBezTo>
                      <a:pt x="258004" y="0"/>
                      <a:pt x="264187" y="2561"/>
                      <a:pt x="268746" y="7120"/>
                    </a:cubicBezTo>
                    <a:cubicBezTo>
                      <a:pt x="273305" y="11679"/>
                      <a:pt x="275866" y="17863"/>
                      <a:pt x="275866" y="24310"/>
                    </a:cubicBezTo>
                    <a:lnTo>
                      <a:pt x="275866" y="24310"/>
                    </a:lnTo>
                    <a:cubicBezTo>
                      <a:pt x="275866" y="30757"/>
                      <a:pt x="273305" y="36941"/>
                      <a:pt x="268746" y="41500"/>
                    </a:cubicBezTo>
                    <a:cubicBezTo>
                      <a:pt x="264187" y="46059"/>
                      <a:pt x="258004" y="48620"/>
                      <a:pt x="251557" y="48620"/>
                    </a:cubicBezTo>
                    <a:lnTo>
                      <a:pt x="24310" y="48620"/>
                    </a:lnTo>
                    <a:cubicBezTo>
                      <a:pt x="17863" y="48620"/>
                      <a:pt x="11679" y="46059"/>
                      <a:pt x="7120" y="41500"/>
                    </a:cubicBezTo>
                    <a:cubicBezTo>
                      <a:pt x="2561" y="36941"/>
                      <a:pt x="0" y="30757"/>
                      <a:pt x="0" y="24310"/>
                    </a:cubicBezTo>
                    <a:lnTo>
                      <a:pt x="0" y="24310"/>
                    </a:lnTo>
                    <a:cubicBezTo>
                      <a:pt x="0" y="17863"/>
                      <a:pt x="2561" y="11679"/>
                      <a:pt x="7120" y="7120"/>
                    </a:cubicBezTo>
                    <a:cubicBezTo>
                      <a:pt x="11679" y="2561"/>
                      <a:pt x="17863" y="0"/>
                      <a:pt x="24310" y="0"/>
                    </a:cubicBezTo>
                    <a:close/>
                  </a:path>
                </a:pathLst>
              </a:custGeom>
              <a:solidFill>
                <a:srgbClr val="ED8B2B"/>
              </a:solidFill>
            </p:spPr>
            <p:txBody>
              <a:bodyPr/>
              <a:lstStyle>
                <a:defPPr>
                  <a:defRPr lang="en-US"/>
                </a:defPPr>
                <a:lvl1pPr marL="0" algn="l" defTabSz="512064" rtl="0" eaLnBrk="1" latinLnBrk="0" hangingPunct="1">
                  <a:defRPr sz="1008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256032" algn="l" defTabSz="512064" rtl="0" eaLnBrk="1" latinLnBrk="0" hangingPunct="1">
                  <a:defRPr sz="1008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512064" algn="l" defTabSz="512064" rtl="0" eaLnBrk="1" latinLnBrk="0" hangingPunct="1">
                  <a:defRPr sz="1008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768096" algn="l" defTabSz="512064" rtl="0" eaLnBrk="1" latinLnBrk="0" hangingPunct="1">
                  <a:defRPr sz="1008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024128" algn="l" defTabSz="512064" rtl="0" eaLnBrk="1" latinLnBrk="0" hangingPunct="1">
                  <a:defRPr sz="1008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280160" algn="l" defTabSz="512064" rtl="0" eaLnBrk="1" latinLnBrk="0" hangingPunct="1">
                  <a:defRPr sz="1008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1536192" algn="l" defTabSz="512064" rtl="0" eaLnBrk="1" latinLnBrk="0" hangingPunct="1">
                  <a:defRPr sz="1008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1792224" algn="l" defTabSz="512064" rtl="0" eaLnBrk="1" latinLnBrk="0" hangingPunct="1">
                  <a:defRPr sz="1008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2048256" algn="l" defTabSz="512064" rtl="0" eaLnBrk="1" latinLnBrk="0" hangingPunct="1">
                  <a:defRPr sz="1008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en-GB" sz="504"/>
              </a:p>
            </p:txBody>
          </p:sp>
          <p:sp>
            <p:nvSpPr>
              <p:cNvPr id="27" name="TextBox 27"/>
              <p:cNvSpPr txBox="1"/>
              <p:nvPr/>
            </p:nvSpPr>
            <p:spPr>
              <a:xfrm>
                <a:off x="0" y="-28575"/>
                <a:ext cx="275866" cy="77195"/>
              </a:xfrm>
              <a:prstGeom prst="rect">
                <a:avLst/>
              </a:prstGeom>
            </p:spPr>
            <p:txBody>
              <a:bodyPr lIns="35411" tIns="35411" rIns="35411" bIns="35411" rtlCol="0" anchor="ctr"/>
              <a:lstStyle>
                <a:defPPr>
                  <a:defRPr lang="en-US"/>
                </a:defPPr>
                <a:lvl1pPr marL="0" algn="l" defTabSz="512064" rtl="0" eaLnBrk="1" latinLnBrk="0" hangingPunct="1">
                  <a:defRPr sz="1008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256032" algn="l" defTabSz="512064" rtl="0" eaLnBrk="1" latinLnBrk="0" hangingPunct="1">
                  <a:defRPr sz="1008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512064" algn="l" defTabSz="512064" rtl="0" eaLnBrk="1" latinLnBrk="0" hangingPunct="1">
                  <a:defRPr sz="1008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768096" algn="l" defTabSz="512064" rtl="0" eaLnBrk="1" latinLnBrk="0" hangingPunct="1">
                  <a:defRPr sz="1008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024128" algn="l" defTabSz="512064" rtl="0" eaLnBrk="1" latinLnBrk="0" hangingPunct="1">
                  <a:defRPr sz="1008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280160" algn="l" defTabSz="512064" rtl="0" eaLnBrk="1" latinLnBrk="0" hangingPunct="1">
                  <a:defRPr sz="1008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1536192" algn="l" defTabSz="512064" rtl="0" eaLnBrk="1" latinLnBrk="0" hangingPunct="1">
                  <a:defRPr sz="1008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1792224" algn="l" defTabSz="512064" rtl="0" eaLnBrk="1" latinLnBrk="0" hangingPunct="1">
                  <a:defRPr sz="1008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2048256" algn="l" defTabSz="512064" rtl="0" eaLnBrk="1" latinLnBrk="0" hangingPunct="1">
                  <a:defRPr sz="1008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>
                  <a:lnSpc>
                    <a:spcPts val="1017"/>
                  </a:lnSpc>
                </a:pPr>
                <a:endParaRPr sz="504"/>
              </a:p>
            </p:txBody>
          </p:sp>
        </p:grpSp>
        <p:grpSp>
          <p:nvGrpSpPr>
            <p:cNvPr id="28" name="Group 28"/>
            <p:cNvGrpSpPr/>
            <p:nvPr/>
          </p:nvGrpSpPr>
          <p:grpSpPr>
            <a:xfrm rot="1907979">
              <a:off x="6427208" y="9619000"/>
              <a:ext cx="2853343" cy="498847"/>
              <a:chOff x="0" y="0"/>
              <a:chExt cx="278099" cy="48620"/>
            </a:xfrm>
          </p:grpSpPr>
          <p:sp>
            <p:nvSpPr>
              <p:cNvPr id="29" name="Freeform 29"/>
              <p:cNvSpPr/>
              <p:nvPr/>
            </p:nvSpPr>
            <p:spPr>
              <a:xfrm>
                <a:off x="0" y="0"/>
                <a:ext cx="278099" cy="48620"/>
              </a:xfrm>
              <a:custGeom>
                <a:avLst/>
                <a:gdLst/>
                <a:ahLst/>
                <a:cxnLst/>
                <a:rect l="l" t="t" r="r" b="b"/>
                <a:pathLst>
                  <a:path w="278099" h="48620">
                    <a:moveTo>
                      <a:pt x="24310" y="0"/>
                    </a:moveTo>
                    <a:lnTo>
                      <a:pt x="253789" y="0"/>
                    </a:lnTo>
                    <a:cubicBezTo>
                      <a:pt x="260237" y="0"/>
                      <a:pt x="266420" y="2561"/>
                      <a:pt x="270979" y="7120"/>
                    </a:cubicBezTo>
                    <a:cubicBezTo>
                      <a:pt x="275538" y="11679"/>
                      <a:pt x="278099" y="17863"/>
                      <a:pt x="278099" y="24310"/>
                    </a:cubicBezTo>
                    <a:lnTo>
                      <a:pt x="278099" y="24310"/>
                    </a:lnTo>
                    <a:cubicBezTo>
                      <a:pt x="278099" y="30757"/>
                      <a:pt x="275538" y="36941"/>
                      <a:pt x="270979" y="41500"/>
                    </a:cubicBezTo>
                    <a:cubicBezTo>
                      <a:pt x="266420" y="46059"/>
                      <a:pt x="260237" y="48620"/>
                      <a:pt x="253789" y="48620"/>
                    </a:cubicBezTo>
                    <a:lnTo>
                      <a:pt x="24310" y="48620"/>
                    </a:lnTo>
                    <a:cubicBezTo>
                      <a:pt x="17863" y="48620"/>
                      <a:pt x="11679" y="46059"/>
                      <a:pt x="7120" y="41500"/>
                    </a:cubicBezTo>
                    <a:cubicBezTo>
                      <a:pt x="2561" y="36941"/>
                      <a:pt x="0" y="30757"/>
                      <a:pt x="0" y="24310"/>
                    </a:cubicBezTo>
                    <a:lnTo>
                      <a:pt x="0" y="24310"/>
                    </a:lnTo>
                    <a:cubicBezTo>
                      <a:pt x="0" y="17863"/>
                      <a:pt x="2561" y="11679"/>
                      <a:pt x="7120" y="7120"/>
                    </a:cubicBezTo>
                    <a:cubicBezTo>
                      <a:pt x="11679" y="2561"/>
                      <a:pt x="17863" y="0"/>
                      <a:pt x="24310" y="0"/>
                    </a:cubicBezTo>
                    <a:close/>
                  </a:path>
                </a:pathLst>
              </a:custGeom>
              <a:solidFill>
                <a:srgbClr val="7BADB2"/>
              </a:solidFill>
            </p:spPr>
            <p:txBody>
              <a:bodyPr/>
              <a:lstStyle>
                <a:defPPr>
                  <a:defRPr lang="en-US"/>
                </a:defPPr>
                <a:lvl1pPr marL="0" algn="l" defTabSz="512064" rtl="0" eaLnBrk="1" latinLnBrk="0" hangingPunct="1">
                  <a:defRPr sz="1008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256032" algn="l" defTabSz="512064" rtl="0" eaLnBrk="1" latinLnBrk="0" hangingPunct="1">
                  <a:defRPr sz="1008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512064" algn="l" defTabSz="512064" rtl="0" eaLnBrk="1" latinLnBrk="0" hangingPunct="1">
                  <a:defRPr sz="1008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768096" algn="l" defTabSz="512064" rtl="0" eaLnBrk="1" latinLnBrk="0" hangingPunct="1">
                  <a:defRPr sz="1008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024128" algn="l" defTabSz="512064" rtl="0" eaLnBrk="1" latinLnBrk="0" hangingPunct="1">
                  <a:defRPr sz="1008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280160" algn="l" defTabSz="512064" rtl="0" eaLnBrk="1" latinLnBrk="0" hangingPunct="1">
                  <a:defRPr sz="1008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1536192" algn="l" defTabSz="512064" rtl="0" eaLnBrk="1" latinLnBrk="0" hangingPunct="1">
                  <a:defRPr sz="1008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1792224" algn="l" defTabSz="512064" rtl="0" eaLnBrk="1" latinLnBrk="0" hangingPunct="1">
                  <a:defRPr sz="1008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2048256" algn="l" defTabSz="512064" rtl="0" eaLnBrk="1" latinLnBrk="0" hangingPunct="1">
                  <a:defRPr sz="1008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en-GB" sz="504"/>
              </a:p>
            </p:txBody>
          </p:sp>
          <p:sp>
            <p:nvSpPr>
              <p:cNvPr id="30" name="TextBox 30"/>
              <p:cNvSpPr txBox="1"/>
              <p:nvPr/>
            </p:nvSpPr>
            <p:spPr>
              <a:xfrm>
                <a:off x="0" y="-28575"/>
                <a:ext cx="278099" cy="77195"/>
              </a:xfrm>
              <a:prstGeom prst="rect">
                <a:avLst/>
              </a:prstGeom>
            </p:spPr>
            <p:txBody>
              <a:bodyPr lIns="35411" tIns="35411" rIns="35411" bIns="35411" rtlCol="0" anchor="ctr"/>
              <a:lstStyle>
                <a:defPPr>
                  <a:defRPr lang="en-US"/>
                </a:defPPr>
                <a:lvl1pPr marL="0" algn="l" defTabSz="512064" rtl="0" eaLnBrk="1" latinLnBrk="0" hangingPunct="1">
                  <a:defRPr sz="1008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256032" algn="l" defTabSz="512064" rtl="0" eaLnBrk="1" latinLnBrk="0" hangingPunct="1">
                  <a:defRPr sz="1008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512064" algn="l" defTabSz="512064" rtl="0" eaLnBrk="1" latinLnBrk="0" hangingPunct="1">
                  <a:defRPr sz="1008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768096" algn="l" defTabSz="512064" rtl="0" eaLnBrk="1" latinLnBrk="0" hangingPunct="1">
                  <a:defRPr sz="1008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024128" algn="l" defTabSz="512064" rtl="0" eaLnBrk="1" latinLnBrk="0" hangingPunct="1">
                  <a:defRPr sz="1008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280160" algn="l" defTabSz="512064" rtl="0" eaLnBrk="1" latinLnBrk="0" hangingPunct="1">
                  <a:defRPr sz="1008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1536192" algn="l" defTabSz="512064" rtl="0" eaLnBrk="1" latinLnBrk="0" hangingPunct="1">
                  <a:defRPr sz="1008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1792224" algn="l" defTabSz="512064" rtl="0" eaLnBrk="1" latinLnBrk="0" hangingPunct="1">
                  <a:defRPr sz="1008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2048256" algn="l" defTabSz="512064" rtl="0" eaLnBrk="1" latinLnBrk="0" hangingPunct="1">
                  <a:defRPr sz="1008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>
                  <a:lnSpc>
                    <a:spcPts val="1017"/>
                  </a:lnSpc>
                </a:pPr>
                <a:endParaRPr sz="504"/>
              </a:p>
            </p:txBody>
          </p:sp>
        </p:grpSp>
        <p:grpSp>
          <p:nvGrpSpPr>
            <p:cNvPr id="31" name="Group 31"/>
            <p:cNvGrpSpPr/>
            <p:nvPr/>
          </p:nvGrpSpPr>
          <p:grpSpPr>
            <a:xfrm rot="1035667">
              <a:off x="7109504" y="7984003"/>
              <a:ext cx="2918761" cy="498847"/>
              <a:chOff x="0" y="0"/>
              <a:chExt cx="284475" cy="48620"/>
            </a:xfrm>
          </p:grpSpPr>
          <p:sp>
            <p:nvSpPr>
              <p:cNvPr id="32" name="Freeform 32"/>
              <p:cNvSpPr/>
              <p:nvPr/>
            </p:nvSpPr>
            <p:spPr>
              <a:xfrm>
                <a:off x="0" y="0"/>
                <a:ext cx="284475" cy="48620"/>
              </a:xfrm>
              <a:custGeom>
                <a:avLst/>
                <a:gdLst/>
                <a:ahLst/>
                <a:cxnLst/>
                <a:rect l="l" t="t" r="r" b="b"/>
                <a:pathLst>
                  <a:path w="284475" h="48620">
                    <a:moveTo>
                      <a:pt x="24310" y="0"/>
                    </a:moveTo>
                    <a:lnTo>
                      <a:pt x="260165" y="0"/>
                    </a:lnTo>
                    <a:cubicBezTo>
                      <a:pt x="266613" y="0"/>
                      <a:pt x="272796" y="2561"/>
                      <a:pt x="277355" y="7120"/>
                    </a:cubicBezTo>
                    <a:cubicBezTo>
                      <a:pt x="281914" y="11679"/>
                      <a:pt x="284475" y="17863"/>
                      <a:pt x="284475" y="24310"/>
                    </a:cubicBezTo>
                    <a:lnTo>
                      <a:pt x="284475" y="24310"/>
                    </a:lnTo>
                    <a:cubicBezTo>
                      <a:pt x="284475" y="30757"/>
                      <a:pt x="281914" y="36941"/>
                      <a:pt x="277355" y="41500"/>
                    </a:cubicBezTo>
                    <a:cubicBezTo>
                      <a:pt x="272796" y="46059"/>
                      <a:pt x="266613" y="48620"/>
                      <a:pt x="260165" y="48620"/>
                    </a:cubicBezTo>
                    <a:lnTo>
                      <a:pt x="24310" y="48620"/>
                    </a:lnTo>
                    <a:cubicBezTo>
                      <a:pt x="17863" y="48620"/>
                      <a:pt x="11679" y="46059"/>
                      <a:pt x="7120" y="41500"/>
                    </a:cubicBezTo>
                    <a:cubicBezTo>
                      <a:pt x="2561" y="36941"/>
                      <a:pt x="0" y="30757"/>
                      <a:pt x="0" y="24310"/>
                    </a:cubicBezTo>
                    <a:lnTo>
                      <a:pt x="0" y="24310"/>
                    </a:lnTo>
                    <a:cubicBezTo>
                      <a:pt x="0" y="17863"/>
                      <a:pt x="2561" y="11679"/>
                      <a:pt x="7120" y="7120"/>
                    </a:cubicBezTo>
                    <a:cubicBezTo>
                      <a:pt x="11679" y="2561"/>
                      <a:pt x="17863" y="0"/>
                      <a:pt x="24310" y="0"/>
                    </a:cubicBezTo>
                    <a:close/>
                  </a:path>
                </a:pathLst>
              </a:custGeom>
              <a:solidFill>
                <a:srgbClr val="F8C578"/>
              </a:solidFill>
            </p:spPr>
            <p:txBody>
              <a:bodyPr/>
              <a:lstStyle>
                <a:defPPr>
                  <a:defRPr lang="en-US"/>
                </a:defPPr>
                <a:lvl1pPr marL="0" algn="l" defTabSz="512064" rtl="0" eaLnBrk="1" latinLnBrk="0" hangingPunct="1">
                  <a:defRPr sz="1008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256032" algn="l" defTabSz="512064" rtl="0" eaLnBrk="1" latinLnBrk="0" hangingPunct="1">
                  <a:defRPr sz="1008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512064" algn="l" defTabSz="512064" rtl="0" eaLnBrk="1" latinLnBrk="0" hangingPunct="1">
                  <a:defRPr sz="1008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768096" algn="l" defTabSz="512064" rtl="0" eaLnBrk="1" latinLnBrk="0" hangingPunct="1">
                  <a:defRPr sz="1008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024128" algn="l" defTabSz="512064" rtl="0" eaLnBrk="1" latinLnBrk="0" hangingPunct="1">
                  <a:defRPr sz="1008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280160" algn="l" defTabSz="512064" rtl="0" eaLnBrk="1" latinLnBrk="0" hangingPunct="1">
                  <a:defRPr sz="1008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1536192" algn="l" defTabSz="512064" rtl="0" eaLnBrk="1" latinLnBrk="0" hangingPunct="1">
                  <a:defRPr sz="1008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1792224" algn="l" defTabSz="512064" rtl="0" eaLnBrk="1" latinLnBrk="0" hangingPunct="1">
                  <a:defRPr sz="1008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2048256" algn="l" defTabSz="512064" rtl="0" eaLnBrk="1" latinLnBrk="0" hangingPunct="1">
                  <a:defRPr sz="1008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en-GB" sz="504"/>
              </a:p>
            </p:txBody>
          </p:sp>
          <p:sp>
            <p:nvSpPr>
              <p:cNvPr id="33" name="TextBox 33"/>
              <p:cNvSpPr txBox="1"/>
              <p:nvPr/>
            </p:nvSpPr>
            <p:spPr>
              <a:xfrm>
                <a:off x="0" y="-28575"/>
                <a:ext cx="284475" cy="77195"/>
              </a:xfrm>
              <a:prstGeom prst="rect">
                <a:avLst/>
              </a:prstGeom>
            </p:spPr>
            <p:txBody>
              <a:bodyPr lIns="35411" tIns="35411" rIns="35411" bIns="35411" rtlCol="0" anchor="ctr"/>
              <a:lstStyle>
                <a:defPPr>
                  <a:defRPr lang="en-US"/>
                </a:defPPr>
                <a:lvl1pPr marL="0" algn="l" defTabSz="512064" rtl="0" eaLnBrk="1" latinLnBrk="0" hangingPunct="1">
                  <a:defRPr sz="1008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256032" algn="l" defTabSz="512064" rtl="0" eaLnBrk="1" latinLnBrk="0" hangingPunct="1">
                  <a:defRPr sz="1008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512064" algn="l" defTabSz="512064" rtl="0" eaLnBrk="1" latinLnBrk="0" hangingPunct="1">
                  <a:defRPr sz="1008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768096" algn="l" defTabSz="512064" rtl="0" eaLnBrk="1" latinLnBrk="0" hangingPunct="1">
                  <a:defRPr sz="1008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024128" algn="l" defTabSz="512064" rtl="0" eaLnBrk="1" latinLnBrk="0" hangingPunct="1">
                  <a:defRPr sz="1008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280160" algn="l" defTabSz="512064" rtl="0" eaLnBrk="1" latinLnBrk="0" hangingPunct="1">
                  <a:defRPr sz="1008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1536192" algn="l" defTabSz="512064" rtl="0" eaLnBrk="1" latinLnBrk="0" hangingPunct="1">
                  <a:defRPr sz="1008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1792224" algn="l" defTabSz="512064" rtl="0" eaLnBrk="1" latinLnBrk="0" hangingPunct="1">
                  <a:defRPr sz="1008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2048256" algn="l" defTabSz="512064" rtl="0" eaLnBrk="1" latinLnBrk="0" hangingPunct="1">
                  <a:defRPr sz="1008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>
                  <a:lnSpc>
                    <a:spcPts val="1017"/>
                  </a:lnSpc>
                </a:pPr>
                <a:endParaRPr sz="504"/>
              </a:p>
            </p:txBody>
          </p:sp>
        </p:grpSp>
        <p:grpSp>
          <p:nvGrpSpPr>
            <p:cNvPr id="34" name="Group 34"/>
            <p:cNvGrpSpPr/>
            <p:nvPr/>
          </p:nvGrpSpPr>
          <p:grpSpPr>
            <a:xfrm rot="6681784">
              <a:off x="4047446" y="1190235"/>
              <a:ext cx="2512360" cy="498847"/>
              <a:chOff x="0" y="0"/>
              <a:chExt cx="244866" cy="48620"/>
            </a:xfrm>
          </p:grpSpPr>
          <p:sp>
            <p:nvSpPr>
              <p:cNvPr id="35" name="Freeform 35"/>
              <p:cNvSpPr/>
              <p:nvPr/>
            </p:nvSpPr>
            <p:spPr>
              <a:xfrm>
                <a:off x="0" y="0"/>
                <a:ext cx="244866" cy="48620"/>
              </a:xfrm>
              <a:custGeom>
                <a:avLst/>
                <a:gdLst/>
                <a:ahLst/>
                <a:cxnLst/>
                <a:rect l="l" t="t" r="r" b="b"/>
                <a:pathLst>
                  <a:path w="244866" h="48620">
                    <a:moveTo>
                      <a:pt x="24310" y="0"/>
                    </a:moveTo>
                    <a:lnTo>
                      <a:pt x="220556" y="0"/>
                    </a:lnTo>
                    <a:cubicBezTo>
                      <a:pt x="227003" y="0"/>
                      <a:pt x="233186" y="2561"/>
                      <a:pt x="237745" y="7120"/>
                    </a:cubicBezTo>
                    <a:cubicBezTo>
                      <a:pt x="242304" y="11679"/>
                      <a:pt x="244866" y="17863"/>
                      <a:pt x="244866" y="24310"/>
                    </a:cubicBezTo>
                    <a:lnTo>
                      <a:pt x="244866" y="24310"/>
                    </a:lnTo>
                    <a:cubicBezTo>
                      <a:pt x="244866" y="30757"/>
                      <a:pt x="242304" y="36941"/>
                      <a:pt x="237745" y="41500"/>
                    </a:cubicBezTo>
                    <a:cubicBezTo>
                      <a:pt x="233186" y="46059"/>
                      <a:pt x="227003" y="48620"/>
                      <a:pt x="220556" y="48620"/>
                    </a:cubicBezTo>
                    <a:lnTo>
                      <a:pt x="24310" y="48620"/>
                    </a:lnTo>
                    <a:cubicBezTo>
                      <a:pt x="17863" y="48620"/>
                      <a:pt x="11679" y="46059"/>
                      <a:pt x="7120" y="41500"/>
                    </a:cubicBezTo>
                    <a:cubicBezTo>
                      <a:pt x="2561" y="36941"/>
                      <a:pt x="0" y="30757"/>
                      <a:pt x="0" y="24310"/>
                    </a:cubicBezTo>
                    <a:lnTo>
                      <a:pt x="0" y="24310"/>
                    </a:lnTo>
                    <a:cubicBezTo>
                      <a:pt x="0" y="17863"/>
                      <a:pt x="2561" y="11679"/>
                      <a:pt x="7120" y="7120"/>
                    </a:cubicBezTo>
                    <a:cubicBezTo>
                      <a:pt x="11679" y="2561"/>
                      <a:pt x="17863" y="0"/>
                      <a:pt x="24310" y="0"/>
                    </a:cubicBezTo>
                    <a:close/>
                  </a:path>
                </a:pathLst>
              </a:custGeom>
              <a:solidFill>
                <a:srgbClr val="FFA087"/>
              </a:solidFill>
            </p:spPr>
            <p:txBody>
              <a:bodyPr/>
              <a:lstStyle>
                <a:defPPr>
                  <a:defRPr lang="en-US"/>
                </a:defPPr>
                <a:lvl1pPr marL="0" algn="l" defTabSz="512064" rtl="0" eaLnBrk="1" latinLnBrk="0" hangingPunct="1">
                  <a:defRPr sz="1008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256032" algn="l" defTabSz="512064" rtl="0" eaLnBrk="1" latinLnBrk="0" hangingPunct="1">
                  <a:defRPr sz="1008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512064" algn="l" defTabSz="512064" rtl="0" eaLnBrk="1" latinLnBrk="0" hangingPunct="1">
                  <a:defRPr sz="1008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768096" algn="l" defTabSz="512064" rtl="0" eaLnBrk="1" latinLnBrk="0" hangingPunct="1">
                  <a:defRPr sz="1008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024128" algn="l" defTabSz="512064" rtl="0" eaLnBrk="1" latinLnBrk="0" hangingPunct="1">
                  <a:defRPr sz="1008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280160" algn="l" defTabSz="512064" rtl="0" eaLnBrk="1" latinLnBrk="0" hangingPunct="1">
                  <a:defRPr sz="1008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1536192" algn="l" defTabSz="512064" rtl="0" eaLnBrk="1" latinLnBrk="0" hangingPunct="1">
                  <a:defRPr sz="1008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1792224" algn="l" defTabSz="512064" rtl="0" eaLnBrk="1" latinLnBrk="0" hangingPunct="1">
                  <a:defRPr sz="1008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2048256" algn="l" defTabSz="512064" rtl="0" eaLnBrk="1" latinLnBrk="0" hangingPunct="1">
                  <a:defRPr sz="1008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en-GB" sz="504"/>
              </a:p>
            </p:txBody>
          </p:sp>
          <p:sp>
            <p:nvSpPr>
              <p:cNvPr id="36" name="TextBox 36"/>
              <p:cNvSpPr txBox="1"/>
              <p:nvPr/>
            </p:nvSpPr>
            <p:spPr>
              <a:xfrm>
                <a:off x="0" y="-28575"/>
                <a:ext cx="244866" cy="77195"/>
              </a:xfrm>
              <a:prstGeom prst="rect">
                <a:avLst/>
              </a:prstGeom>
            </p:spPr>
            <p:txBody>
              <a:bodyPr lIns="35411" tIns="35411" rIns="35411" bIns="35411" rtlCol="0" anchor="ctr"/>
              <a:lstStyle>
                <a:defPPr>
                  <a:defRPr lang="en-US"/>
                </a:defPPr>
                <a:lvl1pPr marL="0" algn="l" defTabSz="512064" rtl="0" eaLnBrk="1" latinLnBrk="0" hangingPunct="1">
                  <a:defRPr sz="1008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256032" algn="l" defTabSz="512064" rtl="0" eaLnBrk="1" latinLnBrk="0" hangingPunct="1">
                  <a:defRPr sz="1008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512064" algn="l" defTabSz="512064" rtl="0" eaLnBrk="1" latinLnBrk="0" hangingPunct="1">
                  <a:defRPr sz="1008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768096" algn="l" defTabSz="512064" rtl="0" eaLnBrk="1" latinLnBrk="0" hangingPunct="1">
                  <a:defRPr sz="1008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024128" algn="l" defTabSz="512064" rtl="0" eaLnBrk="1" latinLnBrk="0" hangingPunct="1">
                  <a:defRPr sz="1008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280160" algn="l" defTabSz="512064" rtl="0" eaLnBrk="1" latinLnBrk="0" hangingPunct="1">
                  <a:defRPr sz="1008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1536192" algn="l" defTabSz="512064" rtl="0" eaLnBrk="1" latinLnBrk="0" hangingPunct="1">
                  <a:defRPr sz="1008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1792224" algn="l" defTabSz="512064" rtl="0" eaLnBrk="1" latinLnBrk="0" hangingPunct="1">
                  <a:defRPr sz="1008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2048256" algn="l" defTabSz="512064" rtl="0" eaLnBrk="1" latinLnBrk="0" hangingPunct="1">
                  <a:defRPr sz="1008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>
                  <a:lnSpc>
                    <a:spcPts val="1017"/>
                  </a:lnSpc>
                </a:pPr>
                <a:endParaRPr sz="504"/>
              </a:p>
            </p:txBody>
          </p:sp>
        </p:grpSp>
        <p:grpSp>
          <p:nvGrpSpPr>
            <p:cNvPr id="37" name="Group 37"/>
            <p:cNvGrpSpPr/>
            <p:nvPr/>
          </p:nvGrpSpPr>
          <p:grpSpPr>
            <a:xfrm rot="4040162">
              <a:off x="3916459" y="11762628"/>
              <a:ext cx="2796988" cy="498847"/>
              <a:chOff x="0" y="0"/>
              <a:chExt cx="272607" cy="48620"/>
            </a:xfrm>
          </p:grpSpPr>
          <p:sp>
            <p:nvSpPr>
              <p:cNvPr id="38" name="Freeform 38"/>
              <p:cNvSpPr/>
              <p:nvPr/>
            </p:nvSpPr>
            <p:spPr>
              <a:xfrm>
                <a:off x="0" y="0"/>
                <a:ext cx="272607" cy="48620"/>
              </a:xfrm>
              <a:custGeom>
                <a:avLst/>
                <a:gdLst/>
                <a:ahLst/>
                <a:cxnLst/>
                <a:rect l="l" t="t" r="r" b="b"/>
                <a:pathLst>
                  <a:path w="272607" h="48620">
                    <a:moveTo>
                      <a:pt x="24310" y="0"/>
                    </a:moveTo>
                    <a:lnTo>
                      <a:pt x="248297" y="0"/>
                    </a:lnTo>
                    <a:cubicBezTo>
                      <a:pt x="254744" y="0"/>
                      <a:pt x="260928" y="2561"/>
                      <a:pt x="265487" y="7120"/>
                    </a:cubicBezTo>
                    <a:cubicBezTo>
                      <a:pt x="270046" y="11679"/>
                      <a:pt x="272607" y="17863"/>
                      <a:pt x="272607" y="24310"/>
                    </a:cubicBezTo>
                    <a:lnTo>
                      <a:pt x="272607" y="24310"/>
                    </a:lnTo>
                    <a:cubicBezTo>
                      <a:pt x="272607" y="30757"/>
                      <a:pt x="270046" y="36941"/>
                      <a:pt x="265487" y="41500"/>
                    </a:cubicBezTo>
                    <a:cubicBezTo>
                      <a:pt x="260928" y="46059"/>
                      <a:pt x="254744" y="48620"/>
                      <a:pt x="248297" y="48620"/>
                    </a:cubicBezTo>
                    <a:lnTo>
                      <a:pt x="24310" y="48620"/>
                    </a:lnTo>
                    <a:cubicBezTo>
                      <a:pt x="17863" y="48620"/>
                      <a:pt x="11679" y="46059"/>
                      <a:pt x="7120" y="41500"/>
                    </a:cubicBezTo>
                    <a:cubicBezTo>
                      <a:pt x="2561" y="36941"/>
                      <a:pt x="0" y="30757"/>
                      <a:pt x="0" y="24310"/>
                    </a:cubicBezTo>
                    <a:lnTo>
                      <a:pt x="0" y="24310"/>
                    </a:lnTo>
                    <a:cubicBezTo>
                      <a:pt x="0" y="17863"/>
                      <a:pt x="2561" y="11679"/>
                      <a:pt x="7120" y="7120"/>
                    </a:cubicBezTo>
                    <a:cubicBezTo>
                      <a:pt x="11679" y="2561"/>
                      <a:pt x="17863" y="0"/>
                      <a:pt x="24310" y="0"/>
                    </a:cubicBezTo>
                    <a:close/>
                  </a:path>
                </a:pathLst>
              </a:custGeom>
              <a:solidFill>
                <a:srgbClr val="FFA087"/>
              </a:solidFill>
            </p:spPr>
            <p:txBody>
              <a:bodyPr/>
              <a:lstStyle>
                <a:defPPr>
                  <a:defRPr lang="en-US"/>
                </a:defPPr>
                <a:lvl1pPr marL="0" algn="l" defTabSz="512064" rtl="0" eaLnBrk="1" latinLnBrk="0" hangingPunct="1">
                  <a:defRPr sz="1008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256032" algn="l" defTabSz="512064" rtl="0" eaLnBrk="1" latinLnBrk="0" hangingPunct="1">
                  <a:defRPr sz="1008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512064" algn="l" defTabSz="512064" rtl="0" eaLnBrk="1" latinLnBrk="0" hangingPunct="1">
                  <a:defRPr sz="1008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768096" algn="l" defTabSz="512064" rtl="0" eaLnBrk="1" latinLnBrk="0" hangingPunct="1">
                  <a:defRPr sz="1008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024128" algn="l" defTabSz="512064" rtl="0" eaLnBrk="1" latinLnBrk="0" hangingPunct="1">
                  <a:defRPr sz="1008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280160" algn="l" defTabSz="512064" rtl="0" eaLnBrk="1" latinLnBrk="0" hangingPunct="1">
                  <a:defRPr sz="1008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1536192" algn="l" defTabSz="512064" rtl="0" eaLnBrk="1" latinLnBrk="0" hangingPunct="1">
                  <a:defRPr sz="1008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1792224" algn="l" defTabSz="512064" rtl="0" eaLnBrk="1" latinLnBrk="0" hangingPunct="1">
                  <a:defRPr sz="1008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2048256" algn="l" defTabSz="512064" rtl="0" eaLnBrk="1" latinLnBrk="0" hangingPunct="1">
                  <a:defRPr sz="1008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en-GB" sz="504"/>
              </a:p>
            </p:txBody>
          </p:sp>
          <p:sp>
            <p:nvSpPr>
              <p:cNvPr id="39" name="TextBox 39"/>
              <p:cNvSpPr txBox="1"/>
              <p:nvPr/>
            </p:nvSpPr>
            <p:spPr>
              <a:xfrm>
                <a:off x="0" y="-28575"/>
                <a:ext cx="272607" cy="77195"/>
              </a:xfrm>
              <a:prstGeom prst="rect">
                <a:avLst/>
              </a:prstGeom>
            </p:spPr>
            <p:txBody>
              <a:bodyPr lIns="35411" tIns="35411" rIns="35411" bIns="35411" rtlCol="0" anchor="ctr"/>
              <a:lstStyle>
                <a:defPPr>
                  <a:defRPr lang="en-US"/>
                </a:defPPr>
                <a:lvl1pPr marL="0" algn="l" defTabSz="512064" rtl="0" eaLnBrk="1" latinLnBrk="0" hangingPunct="1">
                  <a:defRPr sz="1008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256032" algn="l" defTabSz="512064" rtl="0" eaLnBrk="1" latinLnBrk="0" hangingPunct="1">
                  <a:defRPr sz="1008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512064" algn="l" defTabSz="512064" rtl="0" eaLnBrk="1" latinLnBrk="0" hangingPunct="1">
                  <a:defRPr sz="1008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768096" algn="l" defTabSz="512064" rtl="0" eaLnBrk="1" latinLnBrk="0" hangingPunct="1">
                  <a:defRPr sz="1008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024128" algn="l" defTabSz="512064" rtl="0" eaLnBrk="1" latinLnBrk="0" hangingPunct="1">
                  <a:defRPr sz="1008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280160" algn="l" defTabSz="512064" rtl="0" eaLnBrk="1" latinLnBrk="0" hangingPunct="1">
                  <a:defRPr sz="1008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1536192" algn="l" defTabSz="512064" rtl="0" eaLnBrk="1" latinLnBrk="0" hangingPunct="1">
                  <a:defRPr sz="1008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1792224" algn="l" defTabSz="512064" rtl="0" eaLnBrk="1" latinLnBrk="0" hangingPunct="1">
                  <a:defRPr sz="1008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2048256" algn="l" defTabSz="512064" rtl="0" eaLnBrk="1" latinLnBrk="0" hangingPunct="1">
                  <a:defRPr sz="1008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>
                  <a:lnSpc>
                    <a:spcPts val="1017"/>
                  </a:lnSpc>
                </a:pPr>
                <a:endParaRPr sz="504"/>
              </a:p>
            </p:txBody>
          </p:sp>
        </p:grpSp>
      </p:grpSp>
      <p:sp>
        <p:nvSpPr>
          <p:cNvPr id="40" name="TextBox 40"/>
          <p:cNvSpPr txBox="1"/>
          <p:nvPr/>
        </p:nvSpPr>
        <p:spPr>
          <a:xfrm>
            <a:off x="1504407" y="431907"/>
            <a:ext cx="7391967" cy="923330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>
            <a:defPPr>
              <a:defRPr lang="en-US"/>
            </a:defPPr>
            <a:lvl1pPr marL="0" algn="l" defTabSz="512064" rtl="0" eaLnBrk="1" latinLnBrk="0" hangingPunct="1">
              <a:defRPr sz="100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256032" algn="l" defTabSz="512064" rtl="0" eaLnBrk="1" latinLnBrk="0" hangingPunct="1">
              <a:defRPr sz="100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512064" algn="l" defTabSz="512064" rtl="0" eaLnBrk="1" latinLnBrk="0" hangingPunct="1">
              <a:defRPr sz="100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768096" algn="l" defTabSz="512064" rtl="0" eaLnBrk="1" latinLnBrk="0" hangingPunct="1">
              <a:defRPr sz="100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024128" algn="l" defTabSz="512064" rtl="0" eaLnBrk="1" latinLnBrk="0" hangingPunct="1">
              <a:defRPr sz="100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280160" algn="l" defTabSz="512064" rtl="0" eaLnBrk="1" latinLnBrk="0" hangingPunct="1">
              <a:defRPr sz="100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536192" algn="l" defTabSz="512064" rtl="0" eaLnBrk="1" latinLnBrk="0" hangingPunct="1">
              <a:defRPr sz="100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1792224" algn="l" defTabSz="512064" rtl="0" eaLnBrk="1" latinLnBrk="0" hangingPunct="1">
              <a:defRPr sz="100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048256" algn="l" defTabSz="512064" rtl="0" eaLnBrk="1" latinLnBrk="0" hangingPunct="1">
              <a:defRPr sz="100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ts val="7231"/>
              </a:lnSpc>
            </a:pPr>
            <a:r>
              <a:rPr lang="en-US" sz="6399">
                <a:solidFill>
                  <a:srgbClr val="E94B59"/>
                </a:solidFill>
                <a:latin typeface="Lovelo"/>
                <a:ea typeface="Lovelo"/>
                <a:cs typeface="Lovelo"/>
                <a:sym typeface="Lovelo"/>
              </a:rPr>
              <a:t>‘Beat the Bell!’</a:t>
            </a:r>
          </a:p>
        </p:txBody>
      </p:sp>
      <p:grpSp>
        <p:nvGrpSpPr>
          <p:cNvPr id="41" name="Group 41"/>
          <p:cNvGrpSpPr/>
          <p:nvPr/>
        </p:nvGrpSpPr>
        <p:grpSpPr>
          <a:xfrm>
            <a:off x="3226755" y="1676007"/>
            <a:ext cx="3717235" cy="51612"/>
            <a:chOff x="0" y="0"/>
            <a:chExt cx="1958050" cy="27187"/>
          </a:xfrm>
        </p:grpSpPr>
        <p:sp>
          <p:nvSpPr>
            <p:cNvPr id="42" name="Freeform 42"/>
            <p:cNvSpPr/>
            <p:nvPr/>
          </p:nvSpPr>
          <p:spPr>
            <a:xfrm>
              <a:off x="0" y="0"/>
              <a:ext cx="1958050" cy="27187"/>
            </a:xfrm>
            <a:custGeom>
              <a:avLst/>
              <a:gdLst/>
              <a:ahLst/>
              <a:cxnLst/>
              <a:rect l="l" t="t" r="r" b="b"/>
              <a:pathLst>
                <a:path w="1958050" h="27187">
                  <a:moveTo>
                    <a:pt x="0" y="0"/>
                  </a:moveTo>
                  <a:lnTo>
                    <a:pt x="1958050" y="0"/>
                  </a:lnTo>
                  <a:lnTo>
                    <a:pt x="1958050" y="27187"/>
                  </a:lnTo>
                  <a:lnTo>
                    <a:pt x="0" y="27187"/>
                  </a:lnTo>
                  <a:close/>
                </a:path>
              </a:pathLst>
            </a:custGeom>
            <a:solidFill>
              <a:srgbClr val="7BADB2"/>
            </a:solidFill>
          </p:spPr>
          <p:txBody>
            <a:bodyPr/>
            <a:lstStyle>
              <a:defPPr>
                <a:defRPr lang="en-US"/>
              </a:defPPr>
              <a:lvl1pPr marL="0" algn="l" defTabSz="512064" rtl="0" eaLnBrk="1" latinLnBrk="0" hangingPunct="1">
                <a:defRPr sz="1008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256032" algn="l" defTabSz="512064" rtl="0" eaLnBrk="1" latinLnBrk="0" hangingPunct="1">
                <a:defRPr sz="1008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512064" algn="l" defTabSz="512064" rtl="0" eaLnBrk="1" latinLnBrk="0" hangingPunct="1">
                <a:defRPr sz="1008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768096" algn="l" defTabSz="512064" rtl="0" eaLnBrk="1" latinLnBrk="0" hangingPunct="1">
                <a:defRPr sz="1008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024128" algn="l" defTabSz="512064" rtl="0" eaLnBrk="1" latinLnBrk="0" hangingPunct="1">
                <a:defRPr sz="1008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280160" algn="l" defTabSz="512064" rtl="0" eaLnBrk="1" latinLnBrk="0" hangingPunct="1">
                <a:defRPr sz="1008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1536192" algn="l" defTabSz="512064" rtl="0" eaLnBrk="1" latinLnBrk="0" hangingPunct="1">
                <a:defRPr sz="1008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1792224" algn="l" defTabSz="512064" rtl="0" eaLnBrk="1" latinLnBrk="0" hangingPunct="1">
                <a:defRPr sz="1008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048256" algn="l" defTabSz="512064" rtl="0" eaLnBrk="1" latinLnBrk="0" hangingPunct="1">
                <a:defRPr sz="1008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en-GB" sz="504"/>
            </a:p>
          </p:txBody>
        </p:sp>
        <p:sp>
          <p:nvSpPr>
            <p:cNvPr id="43" name="TextBox 43"/>
            <p:cNvSpPr txBox="1"/>
            <p:nvPr/>
          </p:nvSpPr>
          <p:spPr>
            <a:xfrm>
              <a:off x="0" y="-28575"/>
              <a:ext cx="1958050" cy="55762"/>
            </a:xfrm>
            <a:prstGeom prst="rect">
              <a:avLst/>
            </a:prstGeom>
          </p:spPr>
          <p:txBody>
            <a:bodyPr lIns="25400" tIns="25400" rIns="25400" bIns="25400" rtlCol="0" anchor="ctr"/>
            <a:lstStyle>
              <a:defPPr>
                <a:defRPr lang="en-US"/>
              </a:defPPr>
              <a:lvl1pPr marL="0" algn="l" defTabSz="512064" rtl="0" eaLnBrk="1" latinLnBrk="0" hangingPunct="1">
                <a:defRPr sz="1008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256032" algn="l" defTabSz="512064" rtl="0" eaLnBrk="1" latinLnBrk="0" hangingPunct="1">
                <a:defRPr sz="1008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512064" algn="l" defTabSz="512064" rtl="0" eaLnBrk="1" latinLnBrk="0" hangingPunct="1">
                <a:defRPr sz="1008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768096" algn="l" defTabSz="512064" rtl="0" eaLnBrk="1" latinLnBrk="0" hangingPunct="1">
                <a:defRPr sz="1008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024128" algn="l" defTabSz="512064" rtl="0" eaLnBrk="1" latinLnBrk="0" hangingPunct="1">
                <a:defRPr sz="1008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280160" algn="l" defTabSz="512064" rtl="0" eaLnBrk="1" latinLnBrk="0" hangingPunct="1">
                <a:defRPr sz="1008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1536192" algn="l" defTabSz="512064" rtl="0" eaLnBrk="1" latinLnBrk="0" hangingPunct="1">
                <a:defRPr sz="1008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1792224" algn="l" defTabSz="512064" rtl="0" eaLnBrk="1" latinLnBrk="0" hangingPunct="1">
                <a:defRPr sz="1008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048256" algn="l" defTabSz="512064" rtl="0" eaLnBrk="1" latinLnBrk="0" hangingPunct="1">
                <a:defRPr sz="1008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lnSpc>
                  <a:spcPts val="1017"/>
                </a:lnSpc>
              </a:pPr>
              <a:endParaRPr sz="504"/>
            </a:p>
          </p:txBody>
        </p:sp>
      </p:grpSp>
      <p:pic>
        <p:nvPicPr>
          <p:cNvPr id="45" name="Picture 44">
            <a:extLst>
              <a:ext uri="{FF2B5EF4-FFF2-40B4-BE49-F238E27FC236}">
                <a16:creationId xmlns:a16="http://schemas.microsoft.com/office/drawing/2014/main" id="{AF37B7CB-DD4E-7E45-D01A-46558C51DCB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718338" y="1926566"/>
            <a:ext cx="5346343" cy="46582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13803613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AF4EA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631886" y="1908934"/>
            <a:ext cx="7880229" cy="3814713"/>
            <a:chOff x="0" y="0"/>
            <a:chExt cx="4150902" cy="2009396"/>
          </a:xfrm>
        </p:grpSpPr>
        <p:sp>
          <p:nvSpPr>
            <p:cNvPr id="3" name="Freeform 3"/>
            <p:cNvSpPr/>
            <p:nvPr/>
          </p:nvSpPr>
          <p:spPr>
            <a:xfrm>
              <a:off x="0" y="0"/>
              <a:ext cx="4150902" cy="2009396"/>
            </a:xfrm>
            <a:custGeom>
              <a:avLst/>
              <a:gdLst/>
              <a:ahLst/>
              <a:cxnLst/>
              <a:rect l="l" t="t" r="r" b="b"/>
              <a:pathLst>
                <a:path w="4150902" h="2009396">
                  <a:moveTo>
                    <a:pt x="9824" y="0"/>
                  </a:moveTo>
                  <a:lnTo>
                    <a:pt x="4141077" y="0"/>
                  </a:lnTo>
                  <a:cubicBezTo>
                    <a:pt x="4146503" y="0"/>
                    <a:pt x="4150902" y="4399"/>
                    <a:pt x="4150902" y="9824"/>
                  </a:cubicBezTo>
                  <a:lnTo>
                    <a:pt x="4150902" y="1999572"/>
                  </a:lnTo>
                  <a:cubicBezTo>
                    <a:pt x="4150902" y="2004997"/>
                    <a:pt x="4146503" y="2009396"/>
                    <a:pt x="4141077" y="2009396"/>
                  </a:cubicBezTo>
                  <a:lnTo>
                    <a:pt x="9824" y="2009396"/>
                  </a:lnTo>
                  <a:cubicBezTo>
                    <a:pt x="4399" y="2009396"/>
                    <a:pt x="0" y="2004997"/>
                    <a:pt x="0" y="1999572"/>
                  </a:cubicBezTo>
                  <a:lnTo>
                    <a:pt x="0" y="9824"/>
                  </a:lnTo>
                  <a:cubicBezTo>
                    <a:pt x="0" y="4399"/>
                    <a:pt x="4399" y="0"/>
                    <a:pt x="9824" y="0"/>
                  </a:cubicBezTo>
                  <a:close/>
                </a:path>
              </a:pathLst>
            </a:custGeom>
            <a:solidFill>
              <a:srgbClr val="F8DAC3"/>
            </a:solidFill>
          </p:spPr>
          <p:txBody>
            <a:bodyPr/>
            <a:lstStyle>
              <a:defPPr>
                <a:defRPr lang="en-US"/>
              </a:defPPr>
              <a:lvl1pPr marL="0" algn="l" defTabSz="512064" rtl="0" eaLnBrk="1" latinLnBrk="0" hangingPunct="1">
                <a:defRPr sz="1008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256032" algn="l" defTabSz="512064" rtl="0" eaLnBrk="1" latinLnBrk="0" hangingPunct="1">
                <a:defRPr sz="1008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512064" algn="l" defTabSz="512064" rtl="0" eaLnBrk="1" latinLnBrk="0" hangingPunct="1">
                <a:defRPr sz="1008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768096" algn="l" defTabSz="512064" rtl="0" eaLnBrk="1" latinLnBrk="0" hangingPunct="1">
                <a:defRPr sz="1008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024128" algn="l" defTabSz="512064" rtl="0" eaLnBrk="1" latinLnBrk="0" hangingPunct="1">
                <a:defRPr sz="1008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280160" algn="l" defTabSz="512064" rtl="0" eaLnBrk="1" latinLnBrk="0" hangingPunct="1">
                <a:defRPr sz="1008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1536192" algn="l" defTabSz="512064" rtl="0" eaLnBrk="1" latinLnBrk="0" hangingPunct="1">
                <a:defRPr sz="1008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1792224" algn="l" defTabSz="512064" rtl="0" eaLnBrk="1" latinLnBrk="0" hangingPunct="1">
                <a:defRPr sz="1008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048256" algn="l" defTabSz="512064" rtl="0" eaLnBrk="1" latinLnBrk="0" hangingPunct="1">
                <a:defRPr sz="1008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en-GB" sz="504"/>
            </a:p>
          </p:txBody>
        </p:sp>
        <p:sp>
          <p:nvSpPr>
            <p:cNvPr id="4" name="TextBox 4"/>
            <p:cNvSpPr txBox="1"/>
            <p:nvPr/>
          </p:nvSpPr>
          <p:spPr>
            <a:xfrm>
              <a:off x="0" y="-28575"/>
              <a:ext cx="4150902" cy="2037971"/>
            </a:xfrm>
            <a:prstGeom prst="rect">
              <a:avLst/>
            </a:prstGeom>
          </p:spPr>
          <p:txBody>
            <a:bodyPr lIns="25400" tIns="25400" rIns="25400" bIns="25400" rtlCol="0" anchor="ctr"/>
            <a:lstStyle>
              <a:defPPr>
                <a:defRPr lang="en-US"/>
              </a:defPPr>
              <a:lvl1pPr marL="0" algn="l" defTabSz="512064" rtl="0" eaLnBrk="1" latinLnBrk="0" hangingPunct="1">
                <a:defRPr sz="1008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256032" algn="l" defTabSz="512064" rtl="0" eaLnBrk="1" latinLnBrk="0" hangingPunct="1">
                <a:defRPr sz="1008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512064" algn="l" defTabSz="512064" rtl="0" eaLnBrk="1" latinLnBrk="0" hangingPunct="1">
                <a:defRPr sz="1008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768096" algn="l" defTabSz="512064" rtl="0" eaLnBrk="1" latinLnBrk="0" hangingPunct="1">
                <a:defRPr sz="1008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024128" algn="l" defTabSz="512064" rtl="0" eaLnBrk="1" latinLnBrk="0" hangingPunct="1">
                <a:defRPr sz="1008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280160" algn="l" defTabSz="512064" rtl="0" eaLnBrk="1" latinLnBrk="0" hangingPunct="1">
                <a:defRPr sz="1008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1536192" algn="l" defTabSz="512064" rtl="0" eaLnBrk="1" latinLnBrk="0" hangingPunct="1">
                <a:defRPr sz="1008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1792224" algn="l" defTabSz="512064" rtl="0" eaLnBrk="1" latinLnBrk="0" hangingPunct="1">
                <a:defRPr sz="1008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048256" algn="l" defTabSz="512064" rtl="0" eaLnBrk="1" latinLnBrk="0" hangingPunct="1">
                <a:defRPr sz="1008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lnSpc>
                  <a:spcPts val="1017"/>
                </a:lnSpc>
              </a:pPr>
              <a:endParaRPr sz="504"/>
            </a:p>
          </p:txBody>
        </p:sp>
      </p:grpSp>
      <p:grpSp>
        <p:nvGrpSpPr>
          <p:cNvPr id="5" name="Group 5"/>
          <p:cNvGrpSpPr/>
          <p:nvPr/>
        </p:nvGrpSpPr>
        <p:grpSpPr>
          <a:xfrm>
            <a:off x="514350" y="1908934"/>
            <a:ext cx="8115300" cy="499442"/>
            <a:chOff x="0" y="0"/>
            <a:chExt cx="4274726" cy="263080"/>
          </a:xfrm>
        </p:grpSpPr>
        <p:sp>
          <p:nvSpPr>
            <p:cNvPr id="6" name="Freeform 6"/>
            <p:cNvSpPr/>
            <p:nvPr/>
          </p:nvSpPr>
          <p:spPr>
            <a:xfrm>
              <a:off x="0" y="0"/>
              <a:ext cx="4274726" cy="263080"/>
            </a:xfrm>
            <a:custGeom>
              <a:avLst/>
              <a:gdLst/>
              <a:ahLst/>
              <a:cxnLst/>
              <a:rect l="l" t="t" r="r" b="b"/>
              <a:pathLst>
                <a:path w="4274726" h="263080">
                  <a:moveTo>
                    <a:pt x="9540" y="0"/>
                  </a:moveTo>
                  <a:lnTo>
                    <a:pt x="4265186" y="0"/>
                  </a:lnTo>
                  <a:cubicBezTo>
                    <a:pt x="4270455" y="0"/>
                    <a:pt x="4274726" y="4271"/>
                    <a:pt x="4274726" y="9540"/>
                  </a:cubicBezTo>
                  <a:lnTo>
                    <a:pt x="4274726" y="253540"/>
                  </a:lnTo>
                  <a:cubicBezTo>
                    <a:pt x="4274726" y="256070"/>
                    <a:pt x="4273721" y="258497"/>
                    <a:pt x="4271932" y="260286"/>
                  </a:cubicBezTo>
                  <a:cubicBezTo>
                    <a:pt x="4270143" y="262075"/>
                    <a:pt x="4267716" y="263080"/>
                    <a:pt x="4265186" y="263080"/>
                  </a:cubicBezTo>
                  <a:lnTo>
                    <a:pt x="9540" y="263080"/>
                  </a:lnTo>
                  <a:cubicBezTo>
                    <a:pt x="4271" y="263080"/>
                    <a:pt x="0" y="258809"/>
                    <a:pt x="0" y="253540"/>
                  </a:cubicBezTo>
                  <a:lnTo>
                    <a:pt x="0" y="9540"/>
                  </a:lnTo>
                  <a:cubicBezTo>
                    <a:pt x="0" y="4271"/>
                    <a:pt x="4271" y="0"/>
                    <a:pt x="9540" y="0"/>
                  </a:cubicBezTo>
                  <a:close/>
                </a:path>
              </a:pathLst>
            </a:custGeom>
            <a:solidFill>
              <a:srgbClr val="E94B59"/>
            </a:solidFill>
          </p:spPr>
          <p:txBody>
            <a:bodyPr/>
            <a:lstStyle>
              <a:defPPr>
                <a:defRPr lang="en-US"/>
              </a:defPPr>
              <a:lvl1pPr marL="0" algn="l" defTabSz="512064" rtl="0" eaLnBrk="1" latinLnBrk="0" hangingPunct="1">
                <a:defRPr sz="1008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256032" algn="l" defTabSz="512064" rtl="0" eaLnBrk="1" latinLnBrk="0" hangingPunct="1">
                <a:defRPr sz="1008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512064" algn="l" defTabSz="512064" rtl="0" eaLnBrk="1" latinLnBrk="0" hangingPunct="1">
                <a:defRPr sz="1008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768096" algn="l" defTabSz="512064" rtl="0" eaLnBrk="1" latinLnBrk="0" hangingPunct="1">
                <a:defRPr sz="1008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024128" algn="l" defTabSz="512064" rtl="0" eaLnBrk="1" latinLnBrk="0" hangingPunct="1">
                <a:defRPr sz="1008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280160" algn="l" defTabSz="512064" rtl="0" eaLnBrk="1" latinLnBrk="0" hangingPunct="1">
                <a:defRPr sz="1008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1536192" algn="l" defTabSz="512064" rtl="0" eaLnBrk="1" latinLnBrk="0" hangingPunct="1">
                <a:defRPr sz="1008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1792224" algn="l" defTabSz="512064" rtl="0" eaLnBrk="1" latinLnBrk="0" hangingPunct="1">
                <a:defRPr sz="1008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048256" algn="l" defTabSz="512064" rtl="0" eaLnBrk="1" latinLnBrk="0" hangingPunct="1">
                <a:defRPr sz="1008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en-GB" sz="504"/>
            </a:p>
          </p:txBody>
        </p:sp>
        <p:sp>
          <p:nvSpPr>
            <p:cNvPr id="7" name="TextBox 7"/>
            <p:cNvSpPr txBox="1"/>
            <p:nvPr/>
          </p:nvSpPr>
          <p:spPr>
            <a:xfrm>
              <a:off x="0" y="-28575"/>
              <a:ext cx="4274726" cy="291655"/>
            </a:xfrm>
            <a:prstGeom prst="rect">
              <a:avLst/>
            </a:prstGeom>
          </p:spPr>
          <p:txBody>
            <a:bodyPr lIns="25400" tIns="25400" rIns="25400" bIns="25400" rtlCol="0" anchor="ctr"/>
            <a:lstStyle>
              <a:defPPr>
                <a:defRPr lang="en-US"/>
              </a:defPPr>
              <a:lvl1pPr marL="0" algn="l" defTabSz="512064" rtl="0" eaLnBrk="1" latinLnBrk="0" hangingPunct="1">
                <a:defRPr sz="1008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256032" algn="l" defTabSz="512064" rtl="0" eaLnBrk="1" latinLnBrk="0" hangingPunct="1">
                <a:defRPr sz="1008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512064" algn="l" defTabSz="512064" rtl="0" eaLnBrk="1" latinLnBrk="0" hangingPunct="1">
                <a:defRPr sz="1008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768096" algn="l" defTabSz="512064" rtl="0" eaLnBrk="1" latinLnBrk="0" hangingPunct="1">
                <a:defRPr sz="1008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024128" algn="l" defTabSz="512064" rtl="0" eaLnBrk="1" latinLnBrk="0" hangingPunct="1">
                <a:defRPr sz="1008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280160" algn="l" defTabSz="512064" rtl="0" eaLnBrk="1" latinLnBrk="0" hangingPunct="1">
                <a:defRPr sz="1008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1536192" algn="l" defTabSz="512064" rtl="0" eaLnBrk="1" latinLnBrk="0" hangingPunct="1">
                <a:defRPr sz="1008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1792224" algn="l" defTabSz="512064" rtl="0" eaLnBrk="1" latinLnBrk="0" hangingPunct="1">
                <a:defRPr sz="1008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048256" algn="l" defTabSz="512064" rtl="0" eaLnBrk="1" latinLnBrk="0" hangingPunct="1">
                <a:defRPr sz="1008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lnSpc>
                  <a:spcPts val="1017"/>
                </a:lnSpc>
              </a:pPr>
              <a:endParaRPr sz="504"/>
            </a:p>
          </p:txBody>
        </p:sp>
      </p:grpSp>
      <p:sp>
        <p:nvSpPr>
          <p:cNvPr id="8" name="Freeform 8"/>
          <p:cNvSpPr/>
          <p:nvPr/>
        </p:nvSpPr>
        <p:spPr>
          <a:xfrm>
            <a:off x="6235954" y="1634258"/>
            <a:ext cx="297096" cy="61040"/>
          </a:xfrm>
          <a:custGeom>
            <a:avLst/>
            <a:gdLst/>
            <a:ahLst/>
            <a:cxnLst/>
            <a:rect l="l" t="t" r="r" b="b"/>
            <a:pathLst>
              <a:path w="594191" h="122079">
                <a:moveTo>
                  <a:pt x="0" y="0"/>
                </a:moveTo>
                <a:lnTo>
                  <a:pt x="594191" y="0"/>
                </a:lnTo>
                <a:lnTo>
                  <a:pt x="594191" y="122079"/>
                </a:lnTo>
                <a:lnTo>
                  <a:pt x="0" y="122079"/>
                </a:lnTo>
                <a:lnTo>
                  <a:pt x="0" y="0"/>
                </a:lnTo>
                <a:close/>
              </a:path>
            </a:pathLst>
          </a:custGeom>
          <a:blipFill>
            <a:blip>
              <a:extLst>
                <a:ext uri="{96DAC541-7B7A-43D3-8B79-37D633B846F1}">
                  <asvg:svgBlip xmlns:asvg="http://schemas.microsoft.com/office/drawing/2016/SVG/main" r:embed="rId2"/>
                </a:ext>
              </a:extLst>
            </a:blip>
            <a:stretch>
              <a:fillRect/>
            </a:stretch>
          </a:blipFill>
        </p:spPr>
        <p:txBody>
          <a:bodyPr/>
          <a:lstStyle>
            <a:defPPr>
              <a:defRPr lang="en-US"/>
            </a:defPPr>
            <a:lvl1pPr marL="0" algn="l" defTabSz="512064" rtl="0" eaLnBrk="1" latinLnBrk="0" hangingPunct="1">
              <a:defRPr sz="100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256032" algn="l" defTabSz="512064" rtl="0" eaLnBrk="1" latinLnBrk="0" hangingPunct="1">
              <a:defRPr sz="100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512064" algn="l" defTabSz="512064" rtl="0" eaLnBrk="1" latinLnBrk="0" hangingPunct="1">
              <a:defRPr sz="100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768096" algn="l" defTabSz="512064" rtl="0" eaLnBrk="1" latinLnBrk="0" hangingPunct="1">
              <a:defRPr sz="100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024128" algn="l" defTabSz="512064" rtl="0" eaLnBrk="1" latinLnBrk="0" hangingPunct="1">
              <a:defRPr sz="100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280160" algn="l" defTabSz="512064" rtl="0" eaLnBrk="1" latinLnBrk="0" hangingPunct="1">
              <a:defRPr sz="100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536192" algn="l" defTabSz="512064" rtl="0" eaLnBrk="1" latinLnBrk="0" hangingPunct="1">
              <a:defRPr sz="100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1792224" algn="l" defTabSz="512064" rtl="0" eaLnBrk="1" latinLnBrk="0" hangingPunct="1">
              <a:defRPr sz="100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048256" algn="l" defTabSz="512064" rtl="0" eaLnBrk="1" latinLnBrk="0" hangingPunct="1">
              <a:defRPr sz="100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GB" sz="504"/>
          </a:p>
        </p:txBody>
      </p:sp>
      <p:sp>
        <p:nvSpPr>
          <p:cNvPr id="9" name="Freeform 9"/>
          <p:cNvSpPr/>
          <p:nvPr/>
        </p:nvSpPr>
        <p:spPr>
          <a:xfrm rot="1106635">
            <a:off x="6277613" y="1444251"/>
            <a:ext cx="319894" cy="65724"/>
          </a:xfrm>
          <a:custGeom>
            <a:avLst/>
            <a:gdLst/>
            <a:ahLst/>
            <a:cxnLst/>
            <a:rect l="l" t="t" r="r" b="b"/>
            <a:pathLst>
              <a:path w="639787" h="131447">
                <a:moveTo>
                  <a:pt x="0" y="0"/>
                </a:moveTo>
                <a:lnTo>
                  <a:pt x="639787" y="0"/>
                </a:lnTo>
                <a:lnTo>
                  <a:pt x="639787" y="131448"/>
                </a:lnTo>
                <a:lnTo>
                  <a:pt x="0" y="131448"/>
                </a:lnTo>
                <a:lnTo>
                  <a:pt x="0" y="0"/>
                </a:lnTo>
                <a:close/>
              </a:path>
            </a:pathLst>
          </a:custGeom>
          <a:blipFill>
            <a:blip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  <p:txBody>
          <a:bodyPr/>
          <a:lstStyle>
            <a:defPPr>
              <a:defRPr lang="en-US"/>
            </a:defPPr>
            <a:lvl1pPr marL="0" algn="l" defTabSz="512064" rtl="0" eaLnBrk="1" latinLnBrk="0" hangingPunct="1">
              <a:defRPr sz="100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256032" algn="l" defTabSz="512064" rtl="0" eaLnBrk="1" latinLnBrk="0" hangingPunct="1">
              <a:defRPr sz="100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512064" algn="l" defTabSz="512064" rtl="0" eaLnBrk="1" latinLnBrk="0" hangingPunct="1">
              <a:defRPr sz="100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768096" algn="l" defTabSz="512064" rtl="0" eaLnBrk="1" latinLnBrk="0" hangingPunct="1">
              <a:defRPr sz="100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024128" algn="l" defTabSz="512064" rtl="0" eaLnBrk="1" latinLnBrk="0" hangingPunct="1">
              <a:defRPr sz="100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280160" algn="l" defTabSz="512064" rtl="0" eaLnBrk="1" latinLnBrk="0" hangingPunct="1">
              <a:defRPr sz="100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536192" algn="l" defTabSz="512064" rtl="0" eaLnBrk="1" latinLnBrk="0" hangingPunct="1">
              <a:defRPr sz="100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1792224" algn="l" defTabSz="512064" rtl="0" eaLnBrk="1" latinLnBrk="0" hangingPunct="1">
              <a:defRPr sz="100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048256" algn="l" defTabSz="512064" rtl="0" eaLnBrk="1" latinLnBrk="0" hangingPunct="1">
              <a:defRPr sz="100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GB" sz="504"/>
          </a:p>
        </p:txBody>
      </p:sp>
      <p:sp>
        <p:nvSpPr>
          <p:cNvPr id="10" name="Freeform 10"/>
          <p:cNvSpPr/>
          <p:nvPr/>
        </p:nvSpPr>
        <p:spPr>
          <a:xfrm rot="2538562">
            <a:off x="6396244" y="1243657"/>
            <a:ext cx="336920" cy="69222"/>
          </a:xfrm>
          <a:custGeom>
            <a:avLst/>
            <a:gdLst/>
            <a:ahLst/>
            <a:cxnLst/>
            <a:rect l="l" t="t" r="r" b="b"/>
            <a:pathLst>
              <a:path w="673839" h="138443">
                <a:moveTo>
                  <a:pt x="0" y="0"/>
                </a:moveTo>
                <a:lnTo>
                  <a:pt x="673839" y="0"/>
                </a:lnTo>
                <a:lnTo>
                  <a:pt x="673839" y="138443"/>
                </a:lnTo>
                <a:lnTo>
                  <a:pt x="0" y="138443"/>
                </a:lnTo>
                <a:lnTo>
                  <a:pt x="0" y="0"/>
                </a:lnTo>
                <a:close/>
              </a:path>
            </a:pathLst>
          </a:custGeom>
          <a:blipFill>
            <a:blip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/>
            </a:stretch>
          </a:blipFill>
        </p:spPr>
        <p:txBody>
          <a:bodyPr/>
          <a:lstStyle>
            <a:defPPr>
              <a:defRPr lang="en-US"/>
            </a:defPPr>
            <a:lvl1pPr marL="0" algn="l" defTabSz="512064" rtl="0" eaLnBrk="1" latinLnBrk="0" hangingPunct="1">
              <a:defRPr sz="100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256032" algn="l" defTabSz="512064" rtl="0" eaLnBrk="1" latinLnBrk="0" hangingPunct="1">
              <a:defRPr sz="100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512064" algn="l" defTabSz="512064" rtl="0" eaLnBrk="1" latinLnBrk="0" hangingPunct="1">
              <a:defRPr sz="100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768096" algn="l" defTabSz="512064" rtl="0" eaLnBrk="1" latinLnBrk="0" hangingPunct="1">
              <a:defRPr sz="100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024128" algn="l" defTabSz="512064" rtl="0" eaLnBrk="1" latinLnBrk="0" hangingPunct="1">
              <a:defRPr sz="100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280160" algn="l" defTabSz="512064" rtl="0" eaLnBrk="1" latinLnBrk="0" hangingPunct="1">
              <a:defRPr sz="100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536192" algn="l" defTabSz="512064" rtl="0" eaLnBrk="1" latinLnBrk="0" hangingPunct="1">
              <a:defRPr sz="100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1792224" algn="l" defTabSz="512064" rtl="0" eaLnBrk="1" latinLnBrk="0" hangingPunct="1">
              <a:defRPr sz="100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048256" algn="l" defTabSz="512064" rtl="0" eaLnBrk="1" latinLnBrk="0" hangingPunct="1">
              <a:defRPr sz="100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GB" sz="504"/>
          </a:p>
        </p:txBody>
      </p:sp>
      <p:sp>
        <p:nvSpPr>
          <p:cNvPr id="11" name="Freeform 11"/>
          <p:cNvSpPr/>
          <p:nvPr/>
        </p:nvSpPr>
        <p:spPr>
          <a:xfrm rot="4402072">
            <a:off x="6637748" y="1130493"/>
            <a:ext cx="307962" cy="63272"/>
          </a:xfrm>
          <a:custGeom>
            <a:avLst/>
            <a:gdLst/>
            <a:ahLst/>
            <a:cxnLst/>
            <a:rect l="l" t="t" r="r" b="b"/>
            <a:pathLst>
              <a:path w="615923" h="126544">
                <a:moveTo>
                  <a:pt x="0" y="0"/>
                </a:moveTo>
                <a:lnTo>
                  <a:pt x="615923" y="0"/>
                </a:lnTo>
                <a:lnTo>
                  <a:pt x="615923" y="126544"/>
                </a:lnTo>
                <a:lnTo>
                  <a:pt x="0" y="126544"/>
                </a:lnTo>
                <a:lnTo>
                  <a:pt x="0" y="0"/>
                </a:lnTo>
                <a:close/>
              </a:path>
            </a:pathLst>
          </a:custGeom>
          <a:blipFill>
            <a:blip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  <p:txBody>
          <a:bodyPr/>
          <a:lstStyle>
            <a:defPPr>
              <a:defRPr lang="en-US"/>
            </a:defPPr>
            <a:lvl1pPr marL="0" algn="l" defTabSz="512064" rtl="0" eaLnBrk="1" latinLnBrk="0" hangingPunct="1">
              <a:defRPr sz="100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256032" algn="l" defTabSz="512064" rtl="0" eaLnBrk="1" latinLnBrk="0" hangingPunct="1">
              <a:defRPr sz="100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512064" algn="l" defTabSz="512064" rtl="0" eaLnBrk="1" latinLnBrk="0" hangingPunct="1">
              <a:defRPr sz="100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768096" algn="l" defTabSz="512064" rtl="0" eaLnBrk="1" latinLnBrk="0" hangingPunct="1">
              <a:defRPr sz="100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024128" algn="l" defTabSz="512064" rtl="0" eaLnBrk="1" latinLnBrk="0" hangingPunct="1">
              <a:defRPr sz="100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280160" algn="l" defTabSz="512064" rtl="0" eaLnBrk="1" latinLnBrk="0" hangingPunct="1">
              <a:defRPr sz="100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536192" algn="l" defTabSz="512064" rtl="0" eaLnBrk="1" latinLnBrk="0" hangingPunct="1">
              <a:defRPr sz="100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1792224" algn="l" defTabSz="512064" rtl="0" eaLnBrk="1" latinLnBrk="0" hangingPunct="1">
              <a:defRPr sz="100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048256" algn="l" defTabSz="512064" rtl="0" eaLnBrk="1" latinLnBrk="0" hangingPunct="1">
              <a:defRPr sz="100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GB" sz="504"/>
          </a:p>
        </p:txBody>
      </p:sp>
      <p:sp>
        <p:nvSpPr>
          <p:cNvPr id="12" name="Freeform 12"/>
          <p:cNvSpPr/>
          <p:nvPr/>
        </p:nvSpPr>
        <p:spPr>
          <a:xfrm rot="16200000">
            <a:off x="6898079" y="1077193"/>
            <a:ext cx="308103" cy="63301"/>
          </a:xfrm>
          <a:custGeom>
            <a:avLst/>
            <a:gdLst/>
            <a:ahLst/>
            <a:cxnLst/>
            <a:rect l="l" t="t" r="r" b="b"/>
            <a:pathLst>
              <a:path w="616206" h="126602">
                <a:moveTo>
                  <a:pt x="0" y="0"/>
                </a:moveTo>
                <a:lnTo>
                  <a:pt x="616207" y="0"/>
                </a:lnTo>
                <a:lnTo>
                  <a:pt x="616207" y="126602"/>
                </a:lnTo>
                <a:lnTo>
                  <a:pt x="0" y="126602"/>
                </a:lnTo>
                <a:lnTo>
                  <a:pt x="0" y="0"/>
                </a:lnTo>
                <a:close/>
              </a:path>
            </a:pathLst>
          </a:custGeom>
          <a:blipFill>
            <a:blip>
              <a:extLst>
                <a:ext uri="{96DAC541-7B7A-43D3-8B79-37D633B846F1}">
                  <asvg:svgBlip xmlns:asvg="http://schemas.microsoft.com/office/drawing/2016/SVG/main" r:embed="rId2"/>
                </a:ext>
              </a:extLst>
            </a:blip>
            <a:stretch>
              <a:fillRect/>
            </a:stretch>
          </a:blipFill>
        </p:spPr>
        <p:txBody>
          <a:bodyPr/>
          <a:lstStyle>
            <a:defPPr>
              <a:defRPr lang="en-US"/>
            </a:defPPr>
            <a:lvl1pPr marL="0" algn="l" defTabSz="512064" rtl="0" eaLnBrk="1" latinLnBrk="0" hangingPunct="1">
              <a:defRPr sz="100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256032" algn="l" defTabSz="512064" rtl="0" eaLnBrk="1" latinLnBrk="0" hangingPunct="1">
              <a:defRPr sz="100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512064" algn="l" defTabSz="512064" rtl="0" eaLnBrk="1" latinLnBrk="0" hangingPunct="1">
              <a:defRPr sz="100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768096" algn="l" defTabSz="512064" rtl="0" eaLnBrk="1" latinLnBrk="0" hangingPunct="1">
              <a:defRPr sz="100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024128" algn="l" defTabSz="512064" rtl="0" eaLnBrk="1" latinLnBrk="0" hangingPunct="1">
              <a:defRPr sz="100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280160" algn="l" defTabSz="512064" rtl="0" eaLnBrk="1" latinLnBrk="0" hangingPunct="1">
              <a:defRPr sz="100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536192" algn="l" defTabSz="512064" rtl="0" eaLnBrk="1" latinLnBrk="0" hangingPunct="1">
              <a:defRPr sz="100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1792224" algn="l" defTabSz="512064" rtl="0" eaLnBrk="1" latinLnBrk="0" hangingPunct="1">
              <a:defRPr sz="100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048256" algn="l" defTabSz="512064" rtl="0" eaLnBrk="1" latinLnBrk="0" hangingPunct="1">
              <a:defRPr sz="100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GB" sz="504"/>
          </a:p>
        </p:txBody>
      </p:sp>
      <p:sp>
        <p:nvSpPr>
          <p:cNvPr id="13" name="Freeform 13"/>
          <p:cNvSpPr/>
          <p:nvPr/>
        </p:nvSpPr>
        <p:spPr>
          <a:xfrm rot="7052735">
            <a:off x="7172348" y="1139599"/>
            <a:ext cx="297272" cy="61076"/>
          </a:xfrm>
          <a:custGeom>
            <a:avLst/>
            <a:gdLst/>
            <a:ahLst/>
            <a:cxnLst/>
            <a:rect l="l" t="t" r="r" b="b"/>
            <a:pathLst>
              <a:path w="594544" h="122152">
                <a:moveTo>
                  <a:pt x="0" y="0"/>
                </a:moveTo>
                <a:lnTo>
                  <a:pt x="594544" y="0"/>
                </a:lnTo>
                <a:lnTo>
                  <a:pt x="594544" y="122152"/>
                </a:lnTo>
                <a:lnTo>
                  <a:pt x="0" y="122152"/>
                </a:lnTo>
                <a:lnTo>
                  <a:pt x="0" y="0"/>
                </a:lnTo>
                <a:close/>
              </a:path>
            </a:pathLst>
          </a:custGeom>
          <a:blipFill>
            <a:blip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  <p:txBody>
          <a:bodyPr/>
          <a:lstStyle>
            <a:defPPr>
              <a:defRPr lang="en-US"/>
            </a:defPPr>
            <a:lvl1pPr marL="0" algn="l" defTabSz="512064" rtl="0" eaLnBrk="1" latinLnBrk="0" hangingPunct="1">
              <a:defRPr sz="100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256032" algn="l" defTabSz="512064" rtl="0" eaLnBrk="1" latinLnBrk="0" hangingPunct="1">
              <a:defRPr sz="100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512064" algn="l" defTabSz="512064" rtl="0" eaLnBrk="1" latinLnBrk="0" hangingPunct="1">
              <a:defRPr sz="100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768096" algn="l" defTabSz="512064" rtl="0" eaLnBrk="1" latinLnBrk="0" hangingPunct="1">
              <a:defRPr sz="100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024128" algn="l" defTabSz="512064" rtl="0" eaLnBrk="1" latinLnBrk="0" hangingPunct="1">
              <a:defRPr sz="100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280160" algn="l" defTabSz="512064" rtl="0" eaLnBrk="1" latinLnBrk="0" hangingPunct="1">
              <a:defRPr sz="100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536192" algn="l" defTabSz="512064" rtl="0" eaLnBrk="1" latinLnBrk="0" hangingPunct="1">
              <a:defRPr sz="100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1792224" algn="l" defTabSz="512064" rtl="0" eaLnBrk="1" latinLnBrk="0" hangingPunct="1">
              <a:defRPr sz="100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048256" algn="l" defTabSz="512064" rtl="0" eaLnBrk="1" latinLnBrk="0" hangingPunct="1">
              <a:defRPr sz="100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GB" sz="504"/>
          </a:p>
        </p:txBody>
      </p:sp>
      <p:sp>
        <p:nvSpPr>
          <p:cNvPr id="14" name="Freeform 14"/>
          <p:cNvSpPr/>
          <p:nvPr/>
        </p:nvSpPr>
        <p:spPr>
          <a:xfrm rot="19130946">
            <a:off x="7400524" y="1248420"/>
            <a:ext cx="336920" cy="69222"/>
          </a:xfrm>
          <a:custGeom>
            <a:avLst/>
            <a:gdLst/>
            <a:ahLst/>
            <a:cxnLst/>
            <a:rect l="l" t="t" r="r" b="b"/>
            <a:pathLst>
              <a:path w="673839" h="138443">
                <a:moveTo>
                  <a:pt x="0" y="0"/>
                </a:moveTo>
                <a:lnTo>
                  <a:pt x="673839" y="0"/>
                </a:lnTo>
                <a:lnTo>
                  <a:pt x="673839" y="138443"/>
                </a:lnTo>
                <a:lnTo>
                  <a:pt x="0" y="138443"/>
                </a:lnTo>
                <a:lnTo>
                  <a:pt x="0" y="0"/>
                </a:lnTo>
                <a:close/>
              </a:path>
            </a:pathLst>
          </a:custGeom>
          <a:blipFill>
            <a:blip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/>
            </a:stretch>
          </a:blipFill>
        </p:spPr>
        <p:txBody>
          <a:bodyPr/>
          <a:lstStyle>
            <a:defPPr>
              <a:defRPr lang="en-US"/>
            </a:defPPr>
            <a:lvl1pPr marL="0" algn="l" defTabSz="512064" rtl="0" eaLnBrk="1" latinLnBrk="0" hangingPunct="1">
              <a:defRPr sz="100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256032" algn="l" defTabSz="512064" rtl="0" eaLnBrk="1" latinLnBrk="0" hangingPunct="1">
              <a:defRPr sz="100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512064" algn="l" defTabSz="512064" rtl="0" eaLnBrk="1" latinLnBrk="0" hangingPunct="1">
              <a:defRPr sz="100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768096" algn="l" defTabSz="512064" rtl="0" eaLnBrk="1" latinLnBrk="0" hangingPunct="1">
              <a:defRPr sz="100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024128" algn="l" defTabSz="512064" rtl="0" eaLnBrk="1" latinLnBrk="0" hangingPunct="1">
              <a:defRPr sz="100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280160" algn="l" defTabSz="512064" rtl="0" eaLnBrk="1" latinLnBrk="0" hangingPunct="1">
              <a:defRPr sz="100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536192" algn="l" defTabSz="512064" rtl="0" eaLnBrk="1" latinLnBrk="0" hangingPunct="1">
              <a:defRPr sz="100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1792224" algn="l" defTabSz="512064" rtl="0" eaLnBrk="1" latinLnBrk="0" hangingPunct="1">
              <a:defRPr sz="100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048256" algn="l" defTabSz="512064" rtl="0" eaLnBrk="1" latinLnBrk="0" hangingPunct="1">
              <a:defRPr sz="100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GB" sz="504"/>
          </a:p>
        </p:txBody>
      </p:sp>
      <p:sp>
        <p:nvSpPr>
          <p:cNvPr id="15" name="Freeform 15"/>
          <p:cNvSpPr/>
          <p:nvPr/>
        </p:nvSpPr>
        <p:spPr>
          <a:xfrm rot="20159663">
            <a:off x="7544101" y="1446593"/>
            <a:ext cx="297096" cy="61040"/>
          </a:xfrm>
          <a:custGeom>
            <a:avLst/>
            <a:gdLst/>
            <a:ahLst/>
            <a:cxnLst/>
            <a:rect l="l" t="t" r="r" b="b"/>
            <a:pathLst>
              <a:path w="594191" h="122079">
                <a:moveTo>
                  <a:pt x="0" y="0"/>
                </a:moveTo>
                <a:lnTo>
                  <a:pt x="594191" y="0"/>
                </a:lnTo>
                <a:lnTo>
                  <a:pt x="594191" y="122080"/>
                </a:lnTo>
                <a:lnTo>
                  <a:pt x="0" y="122080"/>
                </a:lnTo>
                <a:lnTo>
                  <a:pt x="0" y="0"/>
                </a:lnTo>
                <a:close/>
              </a:path>
            </a:pathLst>
          </a:custGeom>
          <a:blipFill>
            <a:blip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/>
            </a:stretch>
          </a:blipFill>
        </p:spPr>
        <p:txBody>
          <a:bodyPr/>
          <a:lstStyle>
            <a:defPPr>
              <a:defRPr lang="en-US"/>
            </a:defPPr>
            <a:lvl1pPr marL="0" algn="l" defTabSz="512064" rtl="0" eaLnBrk="1" latinLnBrk="0" hangingPunct="1">
              <a:defRPr sz="100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256032" algn="l" defTabSz="512064" rtl="0" eaLnBrk="1" latinLnBrk="0" hangingPunct="1">
              <a:defRPr sz="100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512064" algn="l" defTabSz="512064" rtl="0" eaLnBrk="1" latinLnBrk="0" hangingPunct="1">
              <a:defRPr sz="100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768096" algn="l" defTabSz="512064" rtl="0" eaLnBrk="1" latinLnBrk="0" hangingPunct="1">
              <a:defRPr sz="100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024128" algn="l" defTabSz="512064" rtl="0" eaLnBrk="1" latinLnBrk="0" hangingPunct="1">
              <a:defRPr sz="100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280160" algn="l" defTabSz="512064" rtl="0" eaLnBrk="1" latinLnBrk="0" hangingPunct="1">
              <a:defRPr sz="100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536192" algn="l" defTabSz="512064" rtl="0" eaLnBrk="1" latinLnBrk="0" hangingPunct="1">
              <a:defRPr sz="100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1792224" algn="l" defTabSz="512064" rtl="0" eaLnBrk="1" latinLnBrk="0" hangingPunct="1">
              <a:defRPr sz="100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048256" algn="l" defTabSz="512064" rtl="0" eaLnBrk="1" latinLnBrk="0" hangingPunct="1">
              <a:defRPr sz="100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GB" sz="504"/>
          </a:p>
        </p:txBody>
      </p:sp>
      <p:sp>
        <p:nvSpPr>
          <p:cNvPr id="16" name="Freeform 16"/>
          <p:cNvSpPr/>
          <p:nvPr/>
        </p:nvSpPr>
        <p:spPr>
          <a:xfrm>
            <a:off x="7607084" y="1634258"/>
            <a:ext cx="297096" cy="61040"/>
          </a:xfrm>
          <a:custGeom>
            <a:avLst/>
            <a:gdLst/>
            <a:ahLst/>
            <a:cxnLst/>
            <a:rect l="l" t="t" r="r" b="b"/>
            <a:pathLst>
              <a:path w="594191" h="122079">
                <a:moveTo>
                  <a:pt x="0" y="0"/>
                </a:moveTo>
                <a:lnTo>
                  <a:pt x="594191" y="0"/>
                </a:lnTo>
                <a:lnTo>
                  <a:pt x="594191" y="122079"/>
                </a:lnTo>
                <a:lnTo>
                  <a:pt x="0" y="122079"/>
                </a:lnTo>
                <a:lnTo>
                  <a:pt x="0" y="0"/>
                </a:lnTo>
                <a:close/>
              </a:path>
            </a:pathLst>
          </a:custGeom>
          <a:blipFill>
            <a:blip>
              <a:extLst>
                <a:ext uri="{96DAC541-7B7A-43D3-8B79-37D633B846F1}">
                  <asvg:svgBlip xmlns:asvg="http://schemas.microsoft.com/office/drawing/2016/SVG/main" r:embed="rId2"/>
                </a:ext>
              </a:extLst>
            </a:blip>
            <a:stretch>
              <a:fillRect/>
            </a:stretch>
          </a:blipFill>
        </p:spPr>
        <p:txBody>
          <a:bodyPr/>
          <a:lstStyle>
            <a:defPPr>
              <a:defRPr lang="en-US"/>
            </a:defPPr>
            <a:lvl1pPr marL="0" algn="l" defTabSz="512064" rtl="0" eaLnBrk="1" latinLnBrk="0" hangingPunct="1">
              <a:defRPr sz="100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256032" algn="l" defTabSz="512064" rtl="0" eaLnBrk="1" latinLnBrk="0" hangingPunct="1">
              <a:defRPr sz="100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512064" algn="l" defTabSz="512064" rtl="0" eaLnBrk="1" latinLnBrk="0" hangingPunct="1">
              <a:defRPr sz="100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768096" algn="l" defTabSz="512064" rtl="0" eaLnBrk="1" latinLnBrk="0" hangingPunct="1">
              <a:defRPr sz="100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024128" algn="l" defTabSz="512064" rtl="0" eaLnBrk="1" latinLnBrk="0" hangingPunct="1">
              <a:defRPr sz="100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280160" algn="l" defTabSz="512064" rtl="0" eaLnBrk="1" latinLnBrk="0" hangingPunct="1">
              <a:defRPr sz="100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536192" algn="l" defTabSz="512064" rtl="0" eaLnBrk="1" latinLnBrk="0" hangingPunct="1">
              <a:defRPr sz="100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1792224" algn="l" defTabSz="512064" rtl="0" eaLnBrk="1" latinLnBrk="0" hangingPunct="1">
              <a:defRPr sz="100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048256" algn="l" defTabSz="512064" rtl="0" eaLnBrk="1" latinLnBrk="0" hangingPunct="1">
              <a:defRPr sz="100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GB" sz="504"/>
          </a:p>
        </p:txBody>
      </p:sp>
      <p:sp>
        <p:nvSpPr>
          <p:cNvPr id="17" name="Freeform 17"/>
          <p:cNvSpPr/>
          <p:nvPr/>
        </p:nvSpPr>
        <p:spPr>
          <a:xfrm>
            <a:off x="6575912" y="1328613"/>
            <a:ext cx="988310" cy="427923"/>
          </a:xfrm>
          <a:custGeom>
            <a:avLst/>
            <a:gdLst/>
            <a:ahLst/>
            <a:cxnLst/>
            <a:rect l="l" t="t" r="r" b="b"/>
            <a:pathLst>
              <a:path w="1976619" h="855846">
                <a:moveTo>
                  <a:pt x="0" y="0"/>
                </a:moveTo>
                <a:lnTo>
                  <a:pt x="1976618" y="0"/>
                </a:lnTo>
                <a:lnTo>
                  <a:pt x="1976618" y="855846"/>
                </a:lnTo>
                <a:lnTo>
                  <a:pt x="0" y="855846"/>
                </a:lnTo>
                <a:lnTo>
                  <a:pt x="0" y="0"/>
                </a:lnTo>
                <a:close/>
              </a:path>
            </a:pathLst>
          </a:custGeom>
          <a:blipFill>
            <a:blip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 b="-36840"/>
            </a:stretch>
          </a:blipFill>
        </p:spPr>
        <p:txBody>
          <a:bodyPr/>
          <a:lstStyle>
            <a:defPPr>
              <a:defRPr lang="en-US"/>
            </a:defPPr>
            <a:lvl1pPr marL="0" algn="l" defTabSz="512064" rtl="0" eaLnBrk="1" latinLnBrk="0" hangingPunct="1">
              <a:defRPr sz="100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256032" algn="l" defTabSz="512064" rtl="0" eaLnBrk="1" latinLnBrk="0" hangingPunct="1">
              <a:defRPr sz="100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512064" algn="l" defTabSz="512064" rtl="0" eaLnBrk="1" latinLnBrk="0" hangingPunct="1">
              <a:defRPr sz="100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768096" algn="l" defTabSz="512064" rtl="0" eaLnBrk="1" latinLnBrk="0" hangingPunct="1">
              <a:defRPr sz="100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024128" algn="l" defTabSz="512064" rtl="0" eaLnBrk="1" latinLnBrk="0" hangingPunct="1">
              <a:defRPr sz="100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280160" algn="l" defTabSz="512064" rtl="0" eaLnBrk="1" latinLnBrk="0" hangingPunct="1">
              <a:defRPr sz="100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536192" algn="l" defTabSz="512064" rtl="0" eaLnBrk="1" latinLnBrk="0" hangingPunct="1">
              <a:defRPr sz="100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1792224" algn="l" defTabSz="512064" rtl="0" eaLnBrk="1" latinLnBrk="0" hangingPunct="1">
              <a:defRPr sz="100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048256" algn="l" defTabSz="512064" rtl="0" eaLnBrk="1" latinLnBrk="0" hangingPunct="1">
              <a:defRPr sz="100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GB" sz="504"/>
          </a:p>
        </p:txBody>
      </p:sp>
      <p:sp>
        <p:nvSpPr>
          <p:cNvPr id="18" name="Freeform 18"/>
          <p:cNvSpPr/>
          <p:nvPr/>
        </p:nvSpPr>
        <p:spPr>
          <a:xfrm rot="21553544">
            <a:off x="6910633" y="1451352"/>
            <a:ext cx="282995" cy="215076"/>
          </a:xfrm>
          <a:custGeom>
            <a:avLst/>
            <a:gdLst/>
            <a:ahLst/>
            <a:cxnLst/>
            <a:rect l="l" t="t" r="r" b="b"/>
            <a:pathLst>
              <a:path w="565990" h="430152">
                <a:moveTo>
                  <a:pt x="0" y="0"/>
                </a:moveTo>
                <a:lnTo>
                  <a:pt x="565989" y="0"/>
                </a:lnTo>
                <a:lnTo>
                  <a:pt x="565989" y="430152"/>
                </a:lnTo>
                <a:lnTo>
                  <a:pt x="0" y="430152"/>
                </a:lnTo>
                <a:lnTo>
                  <a:pt x="0" y="0"/>
                </a:lnTo>
                <a:close/>
              </a:path>
            </a:pathLst>
          </a:custGeom>
          <a:blipFill>
            <a:blip>
              <a:extLst>
                <a:ext uri="{96DAC541-7B7A-43D3-8B79-37D633B846F1}">
                  <asvg:svgBlip xmlns:asvg="http://schemas.microsoft.com/office/drawing/2016/SVG/main" r:embed="rId8"/>
                </a:ext>
              </a:extLst>
            </a:blip>
            <a:stretch>
              <a:fillRect/>
            </a:stretch>
          </a:blipFill>
        </p:spPr>
        <p:txBody>
          <a:bodyPr/>
          <a:lstStyle>
            <a:defPPr>
              <a:defRPr lang="en-US"/>
            </a:defPPr>
            <a:lvl1pPr marL="0" algn="l" defTabSz="512064" rtl="0" eaLnBrk="1" latinLnBrk="0" hangingPunct="1">
              <a:defRPr sz="100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256032" algn="l" defTabSz="512064" rtl="0" eaLnBrk="1" latinLnBrk="0" hangingPunct="1">
              <a:defRPr sz="100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512064" algn="l" defTabSz="512064" rtl="0" eaLnBrk="1" latinLnBrk="0" hangingPunct="1">
              <a:defRPr sz="100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768096" algn="l" defTabSz="512064" rtl="0" eaLnBrk="1" latinLnBrk="0" hangingPunct="1">
              <a:defRPr sz="100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024128" algn="l" defTabSz="512064" rtl="0" eaLnBrk="1" latinLnBrk="0" hangingPunct="1">
              <a:defRPr sz="100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280160" algn="l" defTabSz="512064" rtl="0" eaLnBrk="1" latinLnBrk="0" hangingPunct="1">
              <a:defRPr sz="100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536192" algn="l" defTabSz="512064" rtl="0" eaLnBrk="1" latinLnBrk="0" hangingPunct="1">
              <a:defRPr sz="100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1792224" algn="l" defTabSz="512064" rtl="0" eaLnBrk="1" latinLnBrk="0" hangingPunct="1">
              <a:defRPr sz="100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048256" algn="l" defTabSz="512064" rtl="0" eaLnBrk="1" latinLnBrk="0" hangingPunct="1">
              <a:defRPr sz="100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GB" sz="504"/>
          </a:p>
        </p:txBody>
      </p:sp>
      <p:sp>
        <p:nvSpPr>
          <p:cNvPr id="19" name="Freeform 19"/>
          <p:cNvSpPr/>
          <p:nvPr/>
        </p:nvSpPr>
        <p:spPr>
          <a:xfrm>
            <a:off x="7097378" y="4212963"/>
            <a:ext cx="1759776" cy="1273438"/>
          </a:xfrm>
          <a:custGeom>
            <a:avLst/>
            <a:gdLst/>
            <a:ahLst/>
            <a:cxnLst/>
            <a:rect l="l" t="t" r="r" b="b"/>
            <a:pathLst>
              <a:path w="3519551" h="2546875">
                <a:moveTo>
                  <a:pt x="0" y="0"/>
                </a:moveTo>
                <a:lnTo>
                  <a:pt x="3519551" y="0"/>
                </a:lnTo>
                <a:lnTo>
                  <a:pt x="3519551" y="2546875"/>
                </a:lnTo>
                <a:lnTo>
                  <a:pt x="0" y="2546875"/>
                </a:lnTo>
                <a:lnTo>
                  <a:pt x="0" y="0"/>
                </a:lnTo>
                <a:close/>
              </a:path>
            </a:pathLst>
          </a:custGeom>
          <a:blipFill>
            <a:blip>
              <a:extLst>
                <a:ext uri="{96DAC541-7B7A-43D3-8B79-37D633B846F1}">
                  <asvg:svgBlip xmlns:asvg="http://schemas.microsoft.com/office/drawing/2016/SVG/main" r:embed="rId9"/>
                </a:ext>
              </a:extLst>
            </a:blip>
            <a:stretch>
              <a:fillRect/>
            </a:stretch>
          </a:blipFill>
        </p:spPr>
        <p:txBody>
          <a:bodyPr/>
          <a:lstStyle>
            <a:defPPr>
              <a:defRPr lang="en-US"/>
            </a:defPPr>
            <a:lvl1pPr marL="0" algn="l" defTabSz="512064" rtl="0" eaLnBrk="1" latinLnBrk="0" hangingPunct="1">
              <a:defRPr sz="100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256032" algn="l" defTabSz="512064" rtl="0" eaLnBrk="1" latinLnBrk="0" hangingPunct="1">
              <a:defRPr sz="100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512064" algn="l" defTabSz="512064" rtl="0" eaLnBrk="1" latinLnBrk="0" hangingPunct="1">
              <a:defRPr sz="100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768096" algn="l" defTabSz="512064" rtl="0" eaLnBrk="1" latinLnBrk="0" hangingPunct="1">
              <a:defRPr sz="100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024128" algn="l" defTabSz="512064" rtl="0" eaLnBrk="1" latinLnBrk="0" hangingPunct="1">
              <a:defRPr sz="100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280160" algn="l" defTabSz="512064" rtl="0" eaLnBrk="1" latinLnBrk="0" hangingPunct="1">
              <a:defRPr sz="100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536192" algn="l" defTabSz="512064" rtl="0" eaLnBrk="1" latinLnBrk="0" hangingPunct="1">
              <a:defRPr sz="100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1792224" algn="l" defTabSz="512064" rtl="0" eaLnBrk="1" latinLnBrk="0" hangingPunct="1">
              <a:defRPr sz="100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048256" algn="l" defTabSz="512064" rtl="0" eaLnBrk="1" latinLnBrk="0" hangingPunct="1">
              <a:defRPr sz="100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GB" sz="504"/>
          </a:p>
        </p:txBody>
      </p:sp>
      <p:sp>
        <p:nvSpPr>
          <p:cNvPr id="20" name="TextBox 20"/>
          <p:cNvSpPr txBox="1"/>
          <p:nvPr/>
        </p:nvSpPr>
        <p:spPr>
          <a:xfrm>
            <a:off x="654035" y="2479813"/>
            <a:ext cx="6353045" cy="3087255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>
            <a:defPPr>
              <a:defRPr lang="en-US"/>
            </a:defPPr>
            <a:lvl1pPr marL="0" algn="l" defTabSz="512064" rtl="0" eaLnBrk="1" latinLnBrk="0" hangingPunct="1">
              <a:defRPr sz="100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256032" algn="l" defTabSz="512064" rtl="0" eaLnBrk="1" latinLnBrk="0" hangingPunct="1">
              <a:defRPr sz="100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512064" algn="l" defTabSz="512064" rtl="0" eaLnBrk="1" latinLnBrk="0" hangingPunct="1">
              <a:defRPr sz="100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768096" algn="l" defTabSz="512064" rtl="0" eaLnBrk="1" latinLnBrk="0" hangingPunct="1">
              <a:defRPr sz="100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024128" algn="l" defTabSz="512064" rtl="0" eaLnBrk="1" latinLnBrk="0" hangingPunct="1">
              <a:defRPr sz="100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280160" algn="l" defTabSz="512064" rtl="0" eaLnBrk="1" latinLnBrk="0" hangingPunct="1">
              <a:defRPr sz="100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536192" algn="l" defTabSz="512064" rtl="0" eaLnBrk="1" latinLnBrk="0" hangingPunct="1">
              <a:defRPr sz="100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1792224" algn="l" defTabSz="512064" rtl="0" eaLnBrk="1" latinLnBrk="0" hangingPunct="1">
              <a:defRPr sz="100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048256" algn="l" defTabSz="512064" rtl="0" eaLnBrk="1" latinLnBrk="0" hangingPunct="1">
              <a:defRPr sz="100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367030" lvl="1" indent="-183515" algn="l">
              <a:lnSpc>
                <a:spcPts val="2669"/>
              </a:lnSpc>
              <a:buFont typeface="Arial"/>
              <a:buChar char="•"/>
            </a:pPr>
            <a:r>
              <a:rPr lang="en-US" sz="1700" b="1">
                <a:solidFill>
                  <a:srgbClr val="6E3420"/>
                </a:solidFill>
                <a:latin typeface="Blogger Bold"/>
                <a:ea typeface="Blogger Bold"/>
                <a:cs typeface="Blogger Bold"/>
                <a:sym typeface="Blogger Bold"/>
              </a:rPr>
              <a:t>The first bell goes at 8.35.</a:t>
            </a:r>
            <a:r>
              <a:rPr lang="en-US" sz="1700">
                <a:solidFill>
                  <a:srgbClr val="6E3420"/>
                </a:solidFill>
                <a:latin typeface="Blogger"/>
                <a:ea typeface="Blogger"/>
                <a:cs typeface="Blogger"/>
                <a:sym typeface="Blogger"/>
              </a:rPr>
              <a:t> Aim to get to school by </a:t>
            </a:r>
            <a:r>
              <a:rPr lang="en-US" sz="1700" b="1">
                <a:solidFill>
                  <a:srgbClr val="6E3420"/>
                </a:solidFill>
                <a:latin typeface="Blogger Bold"/>
                <a:ea typeface="Blogger Bold"/>
                <a:cs typeface="Blogger Bold"/>
                <a:sym typeface="Blogger Bold"/>
              </a:rPr>
              <a:t>8.30am at the latest</a:t>
            </a:r>
            <a:r>
              <a:rPr lang="en-US" sz="1700">
                <a:solidFill>
                  <a:srgbClr val="6E3420"/>
                </a:solidFill>
                <a:latin typeface="Blogger"/>
                <a:ea typeface="Blogger"/>
                <a:cs typeface="Blogger"/>
                <a:sym typeface="Blogger"/>
              </a:rPr>
              <a:t> to allow yourself a few minutes to get organized for your day.</a:t>
            </a:r>
          </a:p>
          <a:p>
            <a:pPr algn="l">
              <a:lnSpc>
                <a:spcPts val="2669"/>
              </a:lnSpc>
            </a:pPr>
            <a:endParaRPr lang="en-US" sz="1700">
              <a:solidFill>
                <a:srgbClr val="6E3420"/>
              </a:solidFill>
              <a:latin typeface="Blogger"/>
              <a:ea typeface="Blogger"/>
              <a:cs typeface="Blogger"/>
              <a:sym typeface="Blogger"/>
            </a:endParaRPr>
          </a:p>
          <a:p>
            <a:pPr marL="367030" lvl="1" indent="-183515" algn="l">
              <a:lnSpc>
                <a:spcPts val="2669"/>
              </a:lnSpc>
              <a:buFont typeface="Arial"/>
              <a:buChar char="•"/>
            </a:pPr>
            <a:r>
              <a:rPr lang="en-US" sz="1700">
                <a:solidFill>
                  <a:srgbClr val="6E3420"/>
                </a:solidFill>
                <a:latin typeface="Blogger"/>
                <a:ea typeface="Blogger"/>
                <a:cs typeface="Blogger"/>
                <a:sym typeface="Blogger"/>
              </a:rPr>
              <a:t>The second bell goes at</a:t>
            </a:r>
            <a:r>
              <a:rPr lang="en-US" sz="1700" b="1">
                <a:solidFill>
                  <a:srgbClr val="6E3420"/>
                </a:solidFill>
                <a:latin typeface="Blogger Bold"/>
                <a:ea typeface="Blogger Bold"/>
                <a:cs typeface="Blogger Bold"/>
                <a:sym typeface="Blogger Bold"/>
              </a:rPr>
              <a:t> 8.40 am.</a:t>
            </a:r>
            <a:r>
              <a:rPr lang="en-US" sz="1700">
                <a:solidFill>
                  <a:srgbClr val="6E3420"/>
                </a:solidFill>
                <a:latin typeface="Blogger"/>
                <a:ea typeface="Blogger"/>
                <a:cs typeface="Blogger"/>
                <a:sym typeface="Blogger"/>
              </a:rPr>
              <a:t> You </a:t>
            </a:r>
            <a:r>
              <a:rPr lang="en-US" sz="1700" b="1">
                <a:solidFill>
                  <a:srgbClr val="6E3420"/>
                </a:solidFill>
                <a:latin typeface="Blogger Bold"/>
                <a:ea typeface="Blogger Bold"/>
                <a:cs typeface="Blogger Bold"/>
                <a:sym typeface="Blogger Bold"/>
              </a:rPr>
              <a:t>must </a:t>
            </a:r>
            <a:r>
              <a:rPr lang="en-US" sz="1700">
                <a:solidFill>
                  <a:srgbClr val="6E3420"/>
                </a:solidFill>
                <a:latin typeface="Blogger"/>
                <a:ea typeface="Blogger"/>
                <a:cs typeface="Blogger"/>
                <a:sym typeface="Blogger"/>
              </a:rPr>
              <a:t>be at your form room by the time this bell goes. Punctuality will be rewarded! </a:t>
            </a:r>
            <a:r>
              <a:rPr lang="en-US" sz="1700">
                <a:solidFill>
                  <a:srgbClr val="6E3420"/>
                </a:solidFill>
                <a:latin typeface="Blogger"/>
                <a:ea typeface="Blogger"/>
                <a:cs typeface="Blogger"/>
                <a:sym typeface="Wingdings" panose="05000000000000000000" pitchFamily="2" charset="2"/>
              </a:rPr>
              <a:t> </a:t>
            </a:r>
            <a:endParaRPr lang="en-US" sz="1700">
              <a:solidFill>
                <a:srgbClr val="6E3420"/>
              </a:solidFill>
              <a:latin typeface="Blogger"/>
              <a:ea typeface="Blogger"/>
              <a:cs typeface="Blogger"/>
              <a:sym typeface="Blogger"/>
            </a:endParaRPr>
          </a:p>
          <a:p>
            <a:pPr algn="l">
              <a:lnSpc>
                <a:spcPts val="2669"/>
              </a:lnSpc>
            </a:pPr>
            <a:endParaRPr lang="en-US" sz="1700">
              <a:solidFill>
                <a:srgbClr val="6E3420"/>
              </a:solidFill>
              <a:latin typeface="Blogger"/>
              <a:ea typeface="Blogger"/>
              <a:cs typeface="Blogger"/>
              <a:sym typeface="Blogger"/>
            </a:endParaRPr>
          </a:p>
          <a:p>
            <a:pPr marL="367030" lvl="1" indent="-183515" algn="l">
              <a:lnSpc>
                <a:spcPts val="2669"/>
              </a:lnSpc>
              <a:buFont typeface="Arial"/>
              <a:buChar char="•"/>
            </a:pPr>
            <a:r>
              <a:rPr lang="en-US" sz="1700">
                <a:solidFill>
                  <a:srgbClr val="6E3420"/>
                </a:solidFill>
                <a:latin typeface="Blogger"/>
                <a:ea typeface="Blogger"/>
                <a:cs typeface="Blogger"/>
                <a:sym typeface="Blogger"/>
              </a:rPr>
              <a:t>If you arrive at your form room after 8.40 am without a valid ‘late </a:t>
            </a:r>
            <a:r>
              <a:rPr lang="en-US" sz="1700" err="1">
                <a:solidFill>
                  <a:srgbClr val="6E3420"/>
                </a:solidFill>
                <a:latin typeface="Blogger"/>
                <a:ea typeface="Blogger"/>
                <a:cs typeface="Blogger"/>
                <a:sym typeface="Blogger"/>
              </a:rPr>
              <a:t>bus’</a:t>
            </a:r>
            <a:r>
              <a:rPr lang="en-US" sz="1700">
                <a:solidFill>
                  <a:srgbClr val="6E3420"/>
                </a:solidFill>
                <a:latin typeface="Blogger"/>
                <a:ea typeface="Blogger"/>
                <a:cs typeface="Blogger"/>
                <a:sym typeface="Blogger"/>
              </a:rPr>
              <a:t> slip, </a:t>
            </a:r>
            <a:r>
              <a:rPr lang="en-US" sz="1700" b="1">
                <a:solidFill>
                  <a:srgbClr val="6E3420"/>
                </a:solidFill>
                <a:latin typeface="Blogger Bold"/>
                <a:ea typeface="Blogger Bold"/>
                <a:cs typeface="Blogger Bold"/>
                <a:sym typeface="Blogger Bold"/>
              </a:rPr>
              <a:t>you will be marked as late and receive a 10 minute late detention.</a:t>
            </a:r>
          </a:p>
        </p:txBody>
      </p:sp>
      <p:sp>
        <p:nvSpPr>
          <p:cNvPr id="21" name="TextBox 21"/>
          <p:cNvSpPr txBox="1"/>
          <p:nvPr/>
        </p:nvSpPr>
        <p:spPr>
          <a:xfrm>
            <a:off x="2136921" y="1957360"/>
            <a:ext cx="4870159" cy="348300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>
            <a:defPPr>
              <a:defRPr lang="en-US"/>
            </a:defPPr>
            <a:lvl1pPr marL="0" algn="l" defTabSz="512064" rtl="0" eaLnBrk="1" latinLnBrk="0" hangingPunct="1">
              <a:defRPr sz="100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256032" algn="l" defTabSz="512064" rtl="0" eaLnBrk="1" latinLnBrk="0" hangingPunct="1">
              <a:defRPr sz="100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512064" algn="l" defTabSz="512064" rtl="0" eaLnBrk="1" latinLnBrk="0" hangingPunct="1">
              <a:defRPr sz="100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768096" algn="l" defTabSz="512064" rtl="0" eaLnBrk="1" latinLnBrk="0" hangingPunct="1">
              <a:defRPr sz="100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024128" algn="l" defTabSz="512064" rtl="0" eaLnBrk="1" latinLnBrk="0" hangingPunct="1">
              <a:defRPr sz="100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280160" algn="l" defTabSz="512064" rtl="0" eaLnBrk="1" latinLnBrk="0" hangingPunct="1">
              <a:defRPr sz="100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536192" algn="l" defTabSz="512064" rtl="0" eaLnBrk="1" latinLnBrk="0" hangingPunct="1">
              <a:defRPr sz="100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1792224" algn="l" defTabSz="512064" rtl="0" eaLnBrk="1" latinLnBrk="0" hangingPunct="1">
              <a:defRPr sz="100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048256" algn="l" defTabSz="512064" rtl="0" eaLnBrk="1" latinLnBrk="0" hangingPunct="1">
              <a:defRPr sz="100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ts val="2870"/>
              </a:lnSpc>
            </a:pPr>
            <a:r>
              <a:rPr lang="en-US" sz="2050" b="1">
                <a:solidFill>
                  <a:srgbClr val="FAF4EA"/>
                </a:solidFill>
                <a:latin typeface="Blogger Bold"/>
                <a:ea typeface="Blogger Bold"/>
                <a:cs typeface="Blogger Bold"/>
                <a:sym typeface="Blogger Bold"/>
              </a:rPr>
              <a:t>What is expected?</a:t>
            </a:r>
          </a:p>
        </p:txBody>
      </p:sp>
      <p:sp>
        <p:nvSpPr>
          <p:cNvPr id="22" name="TextBox 22"/>
          <p:cNvSpPr txBox="1"/>
          <p:nvPr/>
        </p:nvSpPr>
        <p:spPr>
          <a:xfrm>
            <a:off x="869565" y="706726"/>
            <a:ext cx="5647845" cy="684033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>
            <a:defPPr>
              <a:defRPr lang="en-US"/>
            </a:defPPr>
            <a:lvl1pPr marL="0" algn="l" defTabSz="512064" rtl="0" eaLnBrk="1" latinLnBrk="0" hangingPunct="1">
              <a:defRPr sz="100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256032" algn="l" defTabSz="512064" rtl="0" eaLnBrk="1" latinLnBrk="0" hangingPunct="1">
              <a:defRPr sz="100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512064" algn="l" defTabSz="512064" rtl="0" eaLnBrk="1" latinLnBrk="0" hangingPunct="1">
              <a:defRPr sz="100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768096" algn="l" defTabSz="512064" rtl="0" eaLnBrk="1" latinLnBrk="0" hangingPunct="1">
              <a:defRPr sz="100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024128" algn="l" defTabSz="512064" rtl="0" eaLnBrk="1" latinLnBrk="0" hangingPunct="1">
              <a:defRPr sz="100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280160" algn="l" defTabSz="512064" rtl="0" eaLnBrk="1" latinLnBrk="0" hangingPunct="1">
              <a:defRPr sz="100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536192" algn="l" defTabSz="512064" rtl="0" eaLnBrk="1" latinLnBrk="0" hangingPunct="1">
              <a:defRPr sz="100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1792224" algn="l" defTabSz="512064" rtl="0" eaLnBrk="1" latinLnBrk="0" hangingPunct="1">
              <a:defRPr sz="100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048256" algn="l" defTabSz="512064" rtl="0" eaLnBrk="1" latinLnBrk="0" hangingPunct="1">
              <a:defRPr sz="100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>
              <a:lnSpc>
                <a:spcPts val="4972"/>
              </a:lnSpc>
            </a:pPr>
            <a:r>
              <a:rPr lang="en-US" sz="6000">
                <a:solidFill>
                  <a:srgbClr val="C4343D"/>
                </a:solidFill>
                <a:latin typeface="Lovelo"/>
                <a:ea typeface="Lovelo"/>
                <a:cs typeface="Lovelo"/>
                <a:sym typeface="Lovelo"/>
              </a:rPr>
              <a:t>‘Beat the Bell!’</a:t>
            </a:r>
          </a:p>
        </p:txBody>
      </p:sp>
    </p:spTree>
    <p:extLst>
      <p:ext uri="{BB962C8B-B14F-4D97-AF65-F5344CB8AC3E}">
        <p14:creationId xmlns:p14="http://schemas.microsoft.com/office/powerpoint/2010/main" val="1809707558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AF4EA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5A119A8C-C47B-635D-BFB7-3935612B6A9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>
            <a:extLst>
              <a:ext uri="{FF2B5EF4-FFF2-40B4-BE49-F238E27FC236}">
                <a16:creationId xmlns:a16="http://schemas.microsoft.com/office/drawing/2014/main" id="{B95FABFC-0AB1-18C3-2B07-68806148A4FC}"/>
              </a:ext>
            </a:extLst>
          </p:cNvPr>
          <p:cNvGrpSpPr/>
          <p:nvPr/>
        </p:nvGrpSpPr>
        <p:grpSpPr>
          <a:xfrm>
            <a:off x="631886" y="1952066"/>
            <a:ext cx="5306682" cy="3771581"/>
            <a:chOff x="0" y="0"/>
            <a:chExt cx="4150902" cy="2009396"/>
          </a:xfrm>
        </p:grpSpPr>
        <p:sp>
          <p:nvSpPr>
            <p:cNvPr id="3" name="Freeform 3">
              <a:extLst>
                <a:ext uri="{FF2B5EF4-FFF2-40B4-BE49-F238E27FC236}">
                  <a16:creationId xmlns:a16="http://schemas.microsoft.com/office/drawing/2014/main" id="{E4BF7456-21EC-EAEA-DF69-26D8B986B741}"/>
                </a:ext>
              </a:extLst>
            </p:cNvPr>
            <p:cNvSpPr/>
            <p:nvPr/>
          </p:nvSpPr>
          <p:spPr>
            <a:xfrm>
              <a:off x="0" y="0"/>
              <a:ext cx="4150902" cy="2009396"/>
            </a:xfrm>
            <a:custGeom>
              <a:avLst/>
              <a:gdLst/>
              <a:ahLst/>
              <a:cxnLst/>
              <a:rect l="l" t="t" r="r" b="b"/>
              <a:pathLst>
                <a:path w="4150902" h="2009396">
                  <a:moveTo>
                    <a:pt x="9824" y="0"/>
                  </a:moveTo>
                  <a:lnTo>
                    <a:pt x="4141077" y="0"/>
                  </a:lnTo>
                  <a:cubicBezTo>
                    <a:pt x="4146503" y="0"/>
                    <a:pt x="4150902" y="4399"/>
                    <a:pt x="4150902" y="9824"/>
                  </a:cubicBezTo>
                  <a:lnTo>
                    <a:pt x="4150902" y="1999572"/>
                  </a:lnTo>
                  <a:cubicBezTo>
                    <a:pt x="4150902" y="2004997"/>
                    <a:pt x="4146503" y="2009396"/>
                    <a:pt x="4141077" y="2009396"/>
                  </a:cubicBezTo>
                  <a:lnTo>
                    <a:pt x="9824" y="2009396"/>
                  </a:lnTo>
                  <a:cubicBezTo>
                    <a:pt x="4399" y="2009396"/>
                    <a:pt x="0" y="2004997"/>
                    <a:pt x="0" y="1999572"/>
                  </a:cubicBezTo>
                  <a:lnTo>
                    <a:pt x="0" y="9824"/>
                  </a:lnTo>
                  <a:cubicBezTo>
                    <a:pt x="0" y="4399"/>
                    <a:pt x="4399" y="0"/>
                    <a:pt x="9824" y="0"/>
                  </a:cubicBezTo>
                  <a:close/>
                </a:path>
              </a:pathLst>
            </a:custGeom>
            <a:solidFill>
              <a:srgbClr val="F8DAC3"/>
            </a:solidFill>
          </p:spPr>
          <p:txBody>
            <a:bodyPr lIns="91440" tIns="45720" rIns="91440" bIns="45720" anchor="t"/>
            <a:lstStyle>
              <a:defPPr>
                <a:defRPr lang="en-US"/>
              </a:defPPr>
              <a:lvl1pPr marL="0" algn="l" defTabSz="512064" rtl="0" eaLnBrk="1" latinLnBrk="0" hangingPunct="1">
                <a:defRPr sz="1008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256032" algn="l" defTabSz="512064" rtl="0" eaLnBrk="1" latinLnBrk="0" hangingPunct="1">
                <a:defRPr sz="1008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512064" algn="l" defTabSz="512064" rtl="0" eaLnBrk="1" latinLnBrk="0" hangingPunct="1">
                <a:defRPr sz="1008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768096" algn="l" defTabSz="512064" rtl="0" eaLnBrk="1" latinLnBrk="0" hangingPunct="1">
                <a:defRPr sz="1008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024128" algn="l" defTabSz="512064" rtl="0" eaLnBrk="1" latinLnBrk="0" hangingPunct="1">
                <a:defRPr sz="1008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280160" algn="l" defTabSz="512064" rtl="0" eaLnBrk="1" latinLnBrk="0" hangingPunct="1">
                <a:defRPr sz="1008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1536192" algn="l" defTabSz="512064" rtl="0" eaLnBrk="1" latinLnBrk="0" hangingPunct="1">
                <a:defRPr sz="1008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1792224" algn="l" defTabSz="512064" rtl="0" eaLnBrk="1" latinLnBrk="0" hangingPunct="1">
                <a:defRPr sz="1008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048256" algn="l" defTabSz="512064" rtl="0" eaLnBrk="1" latinLnBrk="0" hangingPunct="1">
                <a:defRPr sz="1008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r>
                <a:rPr lang="en-GB" sz="500">
                  <a:cs typeface="Arial"/>
                </a:rPr>
                <a:t>Med</a:t>
              </a:r>
              <a:endParaRPr lang="en-GB" sz="504"/>
            </a:p>
          </p:txBody>
        </p:sp>
        <p:sp>
          <p:nvSpPr>
            <p:cNvPr id="4" name="TextBox 4">
              <a:extLst>
                <a:ext uri="{FF2B5EF4-FFF2-40B4-BE49-F238E27FC236}">
                  <a16:creationId xmlns:a16="http://schemas.microsoft.com/office/drawing/2014/main" id="{895D16EB-97FC-2089-9263-E4E05D2FE07D}"/>
                </a:ext>
              </a:extLst>
            </p:cNvPr>
            <p:cNvSpPr txBox="1"/>
            <p:nvPr/>
          </p:nvSpPr>
          <p:spPr>
            <a:xfrm>
              <a:off x="0" y="-28575"/>
              <a:ext cx="4150902" cy="2037971"/>
            </a:xfrm>
            <a:prstGeom prst="rect">
              <a:avLst/>
            </a:prstGeom>
          </p:spPr>
          <p:txBody>
            <a:bodyPr lIns="25400" tIns="25400" rIns="25400" bIns="25400" rtlCol="0" anchor="ctr"/>
            <a:lstStyle>
              <a:defPPr>
                <a:defRPr lang="en-US"/>
              </a:defPPr>
              <a:lvl1pPr marL="0" algn="l" defTabSz="512064" rtl="0" eaLnBrk="1" latinLnBrk="0" hangingPunct="1">
                <a:defRPr sz="1008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256032" algn="l" defTabSz="512064" rtl="0" eaLnBrk="1" latinLnBrk="0" hangingPunct="1">
                <a:defRPr sz="1008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512064" algn="l" defTabSz="512064" rtl="0" eaLnBrk="1" latinLnBrk="0" hangingPunct="1">
                <a:defRPr sz="1008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768096" algn="l" defTabSz="512064" rtl="0" eaLnBrk="1" latinLnBrk="0" hangingPunct="1">
                <a:defRPr sz="1008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024128" algn="l" defTabSz="512064" rtl="0" eaLnBrk="1" latinLnBrk="0" hangingPunct="1">
                <a:defRPr sz="1008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280160" algn="l" defTabSz="512064" rtl="0" eaLnBrk="1" latinLnBrk="0" hangingPunct="1">
                <a:defRPr sz="1008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1536192" algn="l" defTabSz="512064" rtl="0" eaLnBrk="1" latinLnBrk="0" hangingPunct="1">
                <a:defRPr sz="1008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1792224" algn="l" defTabSz="512064" rtl="0" eaLnBrk="1" latinLnBrk="0" hangingPunct="1">
                <a:defRPr sz="1008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048256" algn="l" defTabSz="512064" rtl="0" eaLnBrk="1" latinLnBrk="0" hangingPunct="1">
                <a:defRPr sz="1008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lnSpc>
                  <a:spcPts val="1017"/>
                </a:lnSpc>
              </a:pPr>
              <a:endParaRPr sz="504"/>
            </a:p>
          </p:txBody>
        </p:sp>
      </p:grpSp>
      <p:grpSp>
        <p:nvGrpSpPr>
          <p:cNvPr id="5" name="Group 5">
            <a:extLst>
              <a:ext uri="{FF2B5EF4-FFF2-40B4-BE49-F238E27FC236}">
                <a16:creationId xmlns:a16="http://schemas.microsoft.com/office/drawing/2014/main" id="{AE7B9AEA-D396-BE23-F148-2C5014724397}"/>
              </a:ext>
            </a:extLst>
          </p:cNvPr>
          <p:cNvGrpSpPr/>
          <p:nvPr/>
        </p:nvGrpSpPr>
        <p:grpSpPr>
          <a:xfrm>
            <a:off x="557482" y="1952066"/>
            <a:ext cx="5426734" cy="456310"/>
            <a:chOff x="0" y="0"/>
            <a:chExt cx="4274726" cy="263080"/>
          </a:xfrm>
        </p:grpSpPr>
        <p:sp>
          <p:nvSpPr>
            <p:cNvPr id="6" name="Freeform 6">
              <a:extLst>
                <a:ext uri="{FF2B5EF4-FFF2-40B4-BE49-F238E27FC236}">
                  <a16:creationId xmlns:a16="http://schemas.microsoft.com/office/drawing/2014/main" id="{BA1B0F29-0303-3521-9378-0B20546F8F44}"/>
                </a:ext>
              </a:extLst>
            </p:cNvPr>
            <p:cNvSpPr/>
            <p:nvPr/>
          </p:nvSpPr>
          <p:spPr>
            <a:xfrm>
              <a:off x="0" y="0"/>
              <a:ext cx="4274726" cy="263080"/>
            </a:xfrm>
            <a:custGeom>
              <a:avLst/>
              <a:gdLst/>
              <a:ahLst/>
              <a:cxnLst/>
              <a:rect l="l" t="t" r="r" b="b"/>
              <a:pathLst>
                <a:path w="4274726" h="263080">
                  <a:moveTo>
                    <a:pt x="9540" y="0"/>
                  </a:moveTo>
                  <a:lnTo>
                    <a:pt x="4265186" y="0"/>
                  </a:lnTo>
                  <a:cubicBezTo>
                    <a:pt x="4270455" y="0"/>
                    <a:pt x="4274726" y="4271"/>
                    <a:pt x="4274726" y="9540"/>
                  </a:cubicBezTo>
                  <a:lnTo>
                    <a:pt x="4274726" y="253540"/>
                  </a:lnTo>
                  <a:cubicBezTo>
                    <a:pt x="4274726" y="256070"/>
                    <a:pt x="4273721" y="258497"/>
                    <a:pt x="4271932" y="260286"/>
                  </a:cubicBezTo>
                  <a:cubicBezTo>
                    <a:pt x="4270143" y="262075"/>
                    <a:pt x="4267716" y="263080"/>
                    <a:pt x="4265186" y="263080"/>
                  </a:cubicBezTo>
                  <a:lnTo>
                    <a:pt x="9540" y="263080"/>
                  </a:lnTo>
                  <a:cubicBezTo>
                    <a:pt x="4271" y="263080"/>
                    <a:pt x="0" y="258809"/>
                    <a:pt x="0" y="253540"/>
                  </a:cubicBezTo>
                  <a:lnTo>
                    <a:pt x="0" y="9540"/>
                  </a:lnTo>
                  <a:cubicBezTo>
                    <a:pt x="0" y="4271"/>
                    <a:pt x="4271" y="0"/>
                    <a:pt x="9540" y="0"/>
                  </a:cubicBezTo>
                  <a:close/>
                </a:path>
              </a:pathLst>
            </a:custGeom>
            <a:solidFill>
              <a:srgbClr val="E94B59"/>
            </a:solidFill>
          </p:spPr>
          <p:txBody>
            <a:bodyPr/>
            <a:lstStyle>
              <a:defPPr>
                <a:defRPr lang="en-US"/>
              </a:defPPr>
              <a:lvl1pPr marL="0" algn="l" defTabSz="512064" rtl="0" eaLnBrk="1" latinLnBrk="0" hangingPunct="1">
                <a:defRPr sz="1008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256032" algn="l" defTabSz="512064" rtl="0" eaLnBrk="1" latinLnBrk="0" hangingPunct="1">
                <a:defRPr sz="1008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512064" algn="l" defTabSz="512064" rtl="0" eaLnBrk="1" latinLnBrk="0" hangingPunct="1">
                <a:defRPr sz="1008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768096" algn="l" defTabSz="512064" rtl="0" eaLnBrk="1" latinLnBrk="0" hangingPunct="1">
                <a:defRPr sz="1008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024128" algn="l" defTabSz="512064" rtl="0" eaLnBrk="1" latinLnBrk="0" hangingPunct="1">
                <a:defRPr sz="1008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280160" algn="l" defTabSz="512064" rtl="0" eaLnBrk="1" latinLnBrk="0" hangingPunct="1">
                <a:defRPr sz="1008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1536192" algn="l" defTabSz="512064" rtl="0" eaLnBrk="1" latinLnBrk="0" hangingPunct="1">
                <a:defRPr sz="1008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1792224" algn="l" defTabSz="512064" rtl="0" eaLnBrk="1" latinLnBrk="0" hangingPunct="1">
                <a:defRPr sz="1008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048256" algn="l" defTabSz="512064" rtl="0" eaLnBrk="1" latinLnBrk="0" hangingPunct="1">
                <a:defRPr sz="1008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en-GB" sz="504"/>
            </a:p>
          </p:txBody>
        </p:sp>
        <p:sp>
          <p:nvSpPr>
            <p:cNvPr id="7" name="TextBox 7">
              <a:extLst>
                <a:ext uri="{FF2B5EF4-FFF2-40B4-BE49-F238E27FC236}">
                  <a16:creationId xmlns:a16="http://schemas.microsoft.com/office/drawing/2014/main" id="{19538556-4CA8-A04C-D336-0D4101EDCAF5}"/>
                </a:ext>
              </a:extLst>
            </p:cNvPr>
            <p:cNvSpPr txBox="1"/>
            <p:nvPr/>
          </p:nvSpPr>
          <p:spPr>
            <a:xfrm>
              <a:off x="0" y="-28575"/>
              <a:ext cx="4274726" cy="291655"/>
            </a:xfrm>
            <a:prstGeom prst="rect">
              <a:avLst/>
            </a:prstGeom>
          </p:spPr>
          <p:txBody>
            <a:bodyPr lIns="25400" tIns="25400" rIns="25400" bIns="25400" rtlCol="0" anchor="ctr"/>
            <a:lstStyle>
              <a:defPPr>
                <a:defRPr lang="en-US"/>
              </a:defPPr>
              <a:lvl1pPr marL="0" algn="l" defTabSz="512064" rtl="0" eaLnBrk="1" latinLnBrk="0" hangingPunct="1">
                <a:defRPr sz="1008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256032" algn="l" defTabSz="512064" rtl="0" eaLnBrk="1" latinLnBrk="0" hangingPunct="1">
                <a:defRPr sz="1008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512064" algn="l" defTabSz="512064" rtl="0" eaLnBrk="1" latinLnBrk="0" hangingPunct="1">
                <a:defRPr sz="1008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768096" algn="l" defTabSz="512064" rtl="0" eaLnBrk="1" latinLnBrk="0" hangingPunct="1">
                <a:defRPr sz="1008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024128" algn="l" defTabSz="512064" rtl="0" eaLnBrk="1" latinLnBrk="0" hangingPunct="1">
                <a:defRPr sz="1008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280160" algn="l" defTabSz="512064" rtl="0" eaLnBrk="1" latinLnBrk="0" hangingPunct="1">
                <a:defRPr sz="1008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1536192" algn="l" defTabSz="512064" rtl="0" eaLnBrk="1" latinLnBrk="0" hangingPunct="1">
                <a:defRPr sz="1008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1792224" algn="l" defTabSz="512064" rtl="0" eaLnBrk="1" latinLnBrk="0" hangingPunct="1">
                <a:defRPr sz="1008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048256" algn="l" defTabSz="512064" rtl="0" eaLnBrk="1" latinLnBrk="0" hangingPunct="1">
                <a:defRPr sz="1008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lnSpc>
                  <a:spcPts val="1017"/>
                </a:lnSpc>
              </a:pPr>
              <a:endParaRPr sz="504"/>
            </a:p>
          </p:txBody>
        </p:sp>
      </p:grpSp>
      <p:sp>
        <p:nvSpPr>
          <p:cNvPr id="8" name="Freeform 8">
            <a:extLst>
              <a:ext uri="{FF2B5EF4-FFF2-40B4-BE49-F238E27FC236}">
                <a16:creationId xmlns:a16="http://schemas.microsoft.com/office/drawing/2014/main" id="{59724FDB-5496-7AA3-9503-B9E1839F5817}"/>
              </a:ext>
            </a:extLst>
          </p:cNvPr>
          <p:cNvSpPr/>
          <p:nvPr/>
        </p:nvSpPr>
        <p:spPr>
          <a:xfrm>
            <a:off x="6595388" y="1145428"/>
            <a:ext cx="297096" cy="61040"/>
          </a:xfrm>
          <a:custGeom>
            <a:avLst/>
            <a:gdLst/>
            <a:ahLst/>
            <a:cxnLst/>
            <a:rect l="l" t="t" r="r" b="b"/>
            <a:pathLst>
              <a:path w="594191" h="122079">
                <a:moveTo>
                  <a:pt x="0" y="0"/>
                </a:moveTo>
                <a:lnTo>
                  <a:pt x="594191" y="0"/>
                </a:lnTo>
                <a:lnTo>
                  <a:pt x="594191" y="122079"/>
                </a:lnTo>
                <a:lnTo>
                  <a:pt x="0" y="122079"/>
                </a:lnTo>
                <a:lnTo>
                  <a:pt x="0" y="0"/>
                </a:lnTo>
                <a:close/>
              </a:path>
            </a:pathLst>
          </a:custGeom>
          <a:blipFill>
            <a:blip>
              <a:extLst>
                <a:ext uri="{96DAC541-7B7A-43D3-8B79-37D633B846F1}">
                  <asvg:svgBlip xmlns:asvg="http://schemas.microsoft.com/office/drawing/2016/SVG/main" r:embed="rId2"/>
                </a:ext>
              </a:extLst>
            </a:blip>
            <a:stretch>
              <a:fillRect/>
            </a:stretch>
          </a:blipFill>
        </p:spPr>
        <p:txBody>
          <a:bodyPr/>
          <a:lstStyle>
            <a:defPPr>
              <a:defRPr lang="en-US"/>
            </a:defPPr>
            <a:lvl1pPr marL="0" algn="l" defTabSz="512064" rtl="0" eaLnBrk="1" latinLnBrk="0" hangingPunct="1">
              <a:defRPr sz="100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256032" algn="l" defTabSz="512064" rtl="0" eaLnBrk="1" latinLnBrk="0" hangingPunct="1">
              <a:defRPr sz="100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512064" algn="l" defTabSz="512064" rtl="0" eaLnBrk="1" latinLnBrk="0" hangingPunct="1">
              <a:defRPr sz="100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768096" algn="l" defTabSz="512064" rtl="0" eaLnBrk="1" latinLnBrk="0" hangingPunct="1">
              <a:defRPr sz="100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024128" algn="l" defTabSz="512064" rtl="0" eaLnBrk="1" latinLnBrk="0" hangingPunct="1">
              <a:defRPr sz="100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280160" algn="l" defTabSz="512064" rtl="0" eaLnBrk="1" latinLnBrk="0" hangingPunct="1">
              <a:defRPr sz="100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536192" algn="l" defTabSz="512064" rtl="0" eaLnBrk="1" latinLnBrk="0" hangingPunct="1">
              <a:defRPr sz="100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1792224" algn="l" defTabSz="512064" rtl="0" eaLnBrk="1" latinLnBrk="0" hangingPunct="1">
              <a:defRPr sz="100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048256" algn="l" defTabSz="512064" rtl="0" eaLnBrk="1" latinLnBrk="0" hangingPunct="1">
              <a:defRPr sz="100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GB" sz="504"/>
          </a:p>
        </p:txBody>
      </p:sp>
      <p:sp>
        <p:nvSpPr>
          <p:cNvPr id="9" name="Freeform 9">
            <a:extLst>
              <a:ext uri="{FF2B5EF4-FFF2-40B4-BE49-F238E27FC236}">
                <a16:creationId xmlns:a16="http://schemas.microsoft.com/office/drawing/2014/main" id="{99B8687F-BBEB-B4E9-B69E-446C0ADBBA39}"/>
              </a:ext>
            </a:extLst>
          </p:cNvPr>
          <p:cNvSpPr/>
          <p:nvPr/>
        </p:nvSpPr>
        <p:spPr>
          <a:xfrm rot="1106635">
            <a:off x="6637047" y="955421"/>
            <a:ext cx="319894" cy="65724"/>
          </a:xfrm>
          <a:custGeom>
            <a:avLst/>
            <a:gdLst/>
            <a:ahLst/>
            <a:cxnLst/>
            <a:rect l="l" t="t" r="r" b="b"/>
            <a:pathLst>
              <a:path w="639787" h="131447">
                <a:moveTo>
                  <a:pt x="0" y="0"/>
                </a:moveTo>
                <a:lnTo>
                  <a:pt x="639787" y="0"/>
                </a:lnTo>
                <a:lnTo>
                  <a:pt x="639787" y="131448"/>
                </a:lnTo>
                <a:lnTo>
                  <a:pt x="0" y="131448"/>
                </a:lnTo>
                <a:lnTo>
                  <a:pt x="0" y="0"/>
                </a:lnTo>
                <a:close/>
              </a:path>
            </a:pathLst>
          </a:custGeom>
          <a:blipFill>
            <a:blip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  <p:txBody>
          <a:bodyPr/>
          <a:lstStyle>
            <a:defPPr>
              <a:defRPr lang="en-US"/>
            </a:defPPr>
            <a:lvl1pPr marL="0" algn="l" defTabSz="512064" rtl="0" eaLnBrk="1" latinLnBrk="0" hangingPunct="1">
              <a:defRPr sz="100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256032" algn="l" defTabSz="512064" rtl="0" eaLnBrk="1" latinLnBrk="0" hangingPunct="1">
              <a:defRPr sz="100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512064" algn="l" defTabSz="512064" rtl="0" eaLnBrk="1" latinLnBrk="0" hangingPunct="1">
              <a:defRPr sz="100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768096" algn="l" defTabSz="512064" rtl="0" eaLnBrk="1" latinLnBrk="0" hangingPunct="1">
              <a:defRPr sz="100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024128" algn="l" defTabSz="512064" rtl="0" eaLnBrk="1" latinLnBrk="0" hangingPunct="1">
              <a:defRPr sz="100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280160" algn="l" defTabSz="512064" rtl="0" eaLnBrk="1" latinLnBrk="0" hangingPunct="1">
              <a:defRPr sz="100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536192" algn="l" defTabSz="512064" rtl="0" eaLnBrk="1" latinLnBrk="0" hangingPunct="1">
              <a:defRPr sz="100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1792224" algn="l" defTabSz="512064" rtl="0" eaLnBrk="1" latinLnBrk="0" hangingPunct="1">
              <a:defRPr sz="100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048256" algn="l" defTabSz="512064" rtl="0" eaLnBrk="1" latinLnBrk="0" hangingPunct="1">
              <a:defRPr sz="100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GB" sz="504"/>
          </a:p>
        </p:txBody>
      </p:sp>
      <p:sp>
        <p:nvSpPr>
          <p:cNvPr id="10" name="Freeform 10">
            <a:extLst>
              <a:ext uri="{FF2B5EF4-FFF2-40B4-BE49-F238E27FC236}">
                <a16:creationId xmlns:a16="http://schemas.microsoft.com/office/drawing/2014/main" id="{3F89A613-BA27-D7C2-CA6B-2CEFDFF3A367}"/>
              </a:ext>
            </a:extLst>
          </p:cNvPr>
          <p:cNvSpPr/>
          <p:nvPr/>
        </p:nvSpPr>
        <p:spPr>
          <a:xfrm rot="2538562">
            <a:off x="6755678" y="754827"/>
            <a:ext cx="336920" cy="69222"/>
          </a:xfrm>
          <a:custGeom>
            <a:avLst/>
            <a:gdLst/>
            <a:ahLst/>
            <a:cxnLst/>
            <a:rect l="l" t="t" r="r" b="b"/>
            <a:pathLst>
              <a:path w="673839" h="138443">
                <a:moveTo>
                  <a:pt x="0" y="0"/>
                </a:moveTo>
                <a:lnTo>
                  <a:pt x="673839" y="0"/>
                </a:lnTo>
                <a:lnTo>
                  <a:pt x="673839" y="138443"/>
                </a:lnTo>
                <a:lnTo>
                  <a:pt x="0" y="138443"/>
                </a:lnTo>
                <a:lnTo>
                  <a:pt x="0" y="0"/>
                </a:lnTo>
                <a:close/>
              </a:path>
            </a:pathLst>
          </a:custGeom>
          <a:blipFill>
            <a:blip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/>
            </a:stretch>
          </a:blipFill>
        </p:spPr>
        <p:txBody>
          <a:bodyPr/>
          <a:lstStyle>
            <a:defPPr>
              <a:defRPr lang="en-US"/>
            </a:defPPr>
            <a:lvl1pPr marL="0" algn="l" defTabSz="512064" rtl="0" eaLnBrk="1" latinLnBrk="0" hangingPunct="1">
              <a:defRPr sz="100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256032" algn="l" defTabSz="512064" rtl="0" eaLnBrk="1" latinLnBrk="0" hangingPunct="1">
              <a:defRPr sz="100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512064" algn="l" defTabSz="512064" rtl="0" eaLnBrk="1" latinLnBrk="0" hangingPunct="1">
              <a:defRPr sz="100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768096" algn="l" defTabSz="512064" rtl="0" eaLnBrk="1" latinLnBrk="0" hangingPunct="1">
              <a:defRPr sz="100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024128" algn="l" defTabSz="512064" rtl="0" eaLnBrk="1" latinLnBrk="0" hangingPunct="1">
              <a:defRPr sz="100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280160" algn="l" defTabSz="512064" rtl="0" eaLnBrk="1" latinLnBrk="0" hangingPunct="1">
              <a:defRPr sz="100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536192" algn="l" defTabSz="512064" rtl="0" eaLnBrk="1" latinLnBrk="0" hangingPunct="1">
              <a:defRPr sz="100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1792224" algn="l" defTabSz="512064" rtl="0" eaLnBrk="1" latinLnBrk="0" hangingPunct="1">
              <a:defRPr sz="100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048256" algn="l" defTabSz="512064" rtl="0" eaLnBrk="1" latinLnBrk="0" hangingPunct="1">
              <a:defRPr sz="100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GB" sz="504"/>
          </a:p>
        </p:txBody>
      </p:sp>
      <p:sp>
        <p:nvSpPr>
          <p:cNvPr id="11" name="Freeform 11">
            <a:extLst>
              <a:ext uri="{FF2B5EF4-FFF2-40B4-BE49-F238E27FC236}">
                <a16:creationId xmlns:a16="http://schemas.microsoft.com/office/drawing/2014/main" id="{5164DD82-5921-98E8-12A4-6B42947213EF}"/>
              </a:ext>
            </a:extLst>
          </p:cNvPr>
          <p:cNvSpPr/>
          <p:nvPr/>
        </p:nvSpPr>
        <p:spPr>
          <a:xfrm rot="4402072">
            <a:off x="6997182" y="641663"/>
            <a:ext cx="307962" cy="63272"/>
          </a:xfrm>
          <a:custGeom>
            <a:avLst/>
            <a:gdLst/>
            <a:ahLst/>
            <a:cxnLst/>
            <a:rect l="l" t="t" r="r" b="b"/>
            <a:pathLst>
              <a:path w="615923" h="126544">
                <a:moveTo>
                  <a:pt x="0" y="0"/>
                </a:moveTo>
                <a:lnTo>
                  <a:pt x="615923" y="0"/>
                </a:lnTo>
                <a:lnTo>
                  <a:pt x="615923" y="126544"/>
                </a:lnTo>
                <a:lnTo>
                  <a:pt x="0" y="126544"/>
                </a:lnTo>
                <a:lnTo>
                  <a:pt x="0" y="0"/>
                </a:lnTo>
                <a:close/>
              </a:path>
            </a:pathLst>
          </a:custGeom>
          <a:blipFill>
            <a:blip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  <p:txBody>
          <a:bodyPr/>
          <a:lstStyle>
            <a:defPPr>
              <a:defRPr lang="en-US"/>
            </a:defPPr>
            <a:lvl1pPr marL="0" algn="l" defTabSz="512064" rtl="0" eaLnBrk="1" latinLnBrk="0" hangingPunct="1">
              <a:defRPr sz="100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256032" algn="l" defTabSz="512064" rtl="0" eaLnBrk="1" latinLnBrk="0" hangingPunct="1">
              <a:defRPr sz="100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512064" algn="l" defTabSz="512064" rtl="0" eaLnBrk="1" latinLnBrk="0" hangingPunct="1">
              <a:defRPr sz="100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768096" algn="l" defTabSz="512064" rtl="0" eaLnBrk="1" latinLnBrk="0" hangingPunct="1">
              <a:defRPr sz="100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024128" algn="l" defTabSz="512064" rtl="0" eaLnBrk="1" latinLnBrk="0" hangingPunct="1">
              <a:defRPr sz="100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280160" algn="l" defTabSz="512064" rtl="0" eaLnBrk="1" latinLnBrk="0" hangingPunct="1">
              <a:defRPr sz="100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536192" algn="l" defTabSz="512064" rtl="0" eaLnBrk="1" latinLnBrk="0" hangingPunct="1">
              <a:defRPr sz="100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1792224" algn="l" defTabSz="512064" rtl="0" eaLnBrk="1" latinLnBrk="0" hangingPunct="1">
              <a:defRPr sz="100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048256" algn="l" defTabSz="512064" rtl="0" eaLnBrk="1" latinLnBrk="0" hangingPunct="1">
              <a:defRPr sz="100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GB" sz="504"/>
          </a:p>
        </p:txBody>
      </p:sp>
      <p:sp>
        <p:nvSpPr>
          <p:cNvPr id="12" name="Freeform 12">
            <a:extLst>
              <a:ext uri="{FF2B5EF4-FFF2-40B4-BE49-F238E27FC236}">
                <a16:creationId xmlns:a16="http://schemas.microsoft.com/office/drawing/2014/main" id="{D260BAA9-23BB-4E49-4869-4E3CDBD95261}"/>
              </a:ext>
            </a:extLst>
          </p:cNvPr>
          <p:cNvSpPr/>
          <p:nvPr/>
        </p:nvSpPr>
        <p:spPr>
          <a:xfrm rot="16200000">
            <a:off x="7257513" y="588363"/>
            <a:ext cx="308103" cy="63301"/>
          </a:xfrm>
          <a:custGeom>
            <a:avLst/>
            <a:gdLst/>
            <a:ahLst/>
            <a:cxnLst/>
            <a:rect l="l" t="t" r="r" b="b"/>
            <a:pathLst>
              <a:path w="616206" h="126602">
                <a:moveTo>
                  <a:pt x="0" y="0"/>
                </a:moveTo>
                <a:lnTo>
                  <a:pt x="616207" y="0"/>
                </a:lnTo>
                <a:lnTo>
                  <a:pt x="616207" y="126602"/>
                </a:lnTo>
                <a:lnTo>
                  <a:pt x="0" y="126602"/>
                </a:lnTo>
                <a:lnTo>
                  <a:pt x="0" y="0"/>
                </a:lnTo>
                <a:close/>
              </a:path>
            </a:pathLst>
          </a:custGeom>
          <a:blipFill>
            <a:blip>
              <a:extLst>
                <a:ext uri="{96DAC541-7B7A-43D3-8B79-37D633B846F1}">
                  <asvg:svgBlip xmlns:asvg="http://schemas.microsoft.com/office/drawing/2016/SVG/main" r:embed="rId2"/>
                </a:ext>
              </a:extLst>
            </a:blip>
            <a:stretch>
              <a:fillRect/>
            </a:stretch>
          </a:blipFill>
        </p:spPr>
        <p:txBody>
          <a:bodyPr/>
          <a:lstStyle>
            <a:defPPr>
              <a:defRPr lang="en-US"/>
            </a:defPPr>
            <a:lvl1pPr marL="0" algn="l" defTabSz="512064" rtl="0" eaLnBrk="1" latinLnBrk="0" hangingPunct="1">
              <a:defRPr sz="100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256032" algn="l" defTabSz="512064" rtl="0" eaLnBrk="1" latinLnBrk="0" hangingPunct="1">
              <a:defRPr sz="100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512064" algn="l" defTabSz="512064" rtl="0" eaLnBrk="1" latinLnBrk="0" hangingPunct="1">
              <a:defRPr sz="100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768096" algn="l" defTabSz="512064" rtl="0" eaLnBrk="1" latinLnBrk="0" hangingPunct="1">
              <a:defRPr sz="100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024128" algn="l" defTabSz="512064" rtl="0" eaLnBrk="1" latinLnBrk="0" hangingPunct="1">
              <a:defRPr sz="100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280160" algn="l" defTabSz="512064" rtl="0" eaLnBrk="1" latinLnBrk="0" hangingPunct="1">
              <a:defRPr sz="100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536192" algn="l" defTabSz="512064" rtl="0" eaLnBrk="1" latinLnBrk="0" hangingPunct="1">
              <a:defRPr sz="100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1792224" algn="l" defTabSz="512064" rtl="0" eaLnBrk="1" latinLnBrk="0" hangingPunct="1">
              <a:defRPr sz="100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048256" algn="l" defTabSz="512064" rtl="0" eaLnBrk="1" latinLnBrk="0" hangingPunct="1">
              <a:defRPr sz="100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GB" sz="504"/>
          </a:p>
        </p:txBody>
      </p:sp>
      <p:sp>
        <p:nvSpPr>
          <p:cNvPr id="13" name="Freeform 13">
            <a:extLst>
              <a:ext uri="{FF2B5EF4-FFF2-40B4-BE49-F238E27FC236}">
                <a16:creationId xmlns:a16="http://schemas.microsoft.com/office/drawing/2014/main" id="{521E705F-6BF0-7C8C-1D53-D20196B93CE2}"/>
              </a:ext>
            </a:extLst>
          </p:cNvPr>
          <p:cNvSpPr/>
          <p:nvPr/>
        </p:nvSpPr>
        <p:spPr>
          <a:xfrm rot="7052735">
            <a:off x="7531782" y="650769"/>
            <a:ext cx="297272" cy="61076"/>
          </a:xfrm>
          <a:custGeom>
            <a:avLst/>
            <a:gdLst/>
            <a:ahLst/>
            <a:cxnLst/>
            <a:rect l="l" t="t" r="r" b="b"/>
            <a:pathLst>
              <a:path w="594544" h="122152">
                <a:moveTo>
                  <a:pt x="0" y="0"/>
                </a:moveTo>
                <a:lnTo>
                  <a:pt x="594544" y="0"/>
                </a:lnTo>
                <a:lnTo>
                  <a:pt x="594544" y="122152"/>
                </a:lnTo>
                <a:lnTo>
                  <a:pt x="0" y="122152"/>
                </a:lnTo>
                <a:lnTo>
                  <a:pt x="0" y="0"/>
                </a:lnTo>
                <a:close/>
              </a:path>
            </a:pathLst>
          </a:custGeom>
          <a:blipFill>
            <a:blip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  <p:txBody>
          <a:bodyPr/>
          <a:lstStyle>
            <a:defPPr>
              <a:defRPr lang="en-US"/>
            </a:defPPr>
            <a:lvl1pPr marL="0" algn="l" defTabSz="512064" rtl="0" eaLnBrk="1" latinLnBrk="0" hangingPunct="1">
              <a:defRPr sz="100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256032" algn="l" defTabSz="512064" rtl="0" eaLnBrk="1" latinLnBrk="0" hangingPunct="1">
              <a:defRPr sz="100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512064" algn="l" defTabSz="512064" rtl="0" eaLnBrk="1" latinLnBrk="0" hangingPunct="1">
              <a:defRPr sz="100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768096" algn="l" defTabSz="512064" rtl="0" eaLnBrk="1" latinLnBrk="0" hangingPunct="1">
              <a:defRPr sz="100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024128" algn="l" defTabSz="512064" rtl="0" eaLnBrk="1" latinLnBrk="0" hangingPunct="1">
              <a:defRPr sz="100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280160" algn="l" defTabSz="512064" rtl="0" eaLnBrk="1" latinLnBrk="0" hangingPunct="1">
              <a:defRPr sz="100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536192" algn="l" defTabSz="512064" rtl="0" eaLnBrk="1" latinLnBrk="0" hangingPunct="1">
              <a:defRPr sz="100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1792224" algn="l" defTabSz="512064" rtl="0" eaLnBrk="1" latinLnBrk="0" hangingPunct="1">
              <a:defRPr sz="100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048256" algn="l" defTabSz="512064" rtl="0" eaLnBrk="1" latinLnBrk="0" hangingPunct="1">
              <a:defRPr sz="100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GB" sz="504"/>
          </a:p>
        </p:txBody>
      </p:sp>
      <p:sp>
        <p:nvSpPr>
          <p:cNvPr id="14" name="Freeform 14">
            <a:extLst>
              <a:ext uri="{FF2B5EF4-FFF2-40B4-BE49-F238E27FC236}">
                <a16:creationId xmlns:a16="http://schemas.microsoft.com/office/drawing/2014/main" id="{6AF0D1A6-9E24-C517-C7F9-0DDF1CF871C3}"/>
              </a:ext>
            </a:extLst>
          </p:cNvPr>
          <p:cNvSpPr/>
          <p:nvPr/>
        </p:nvSpPr>
        <p:spPr>
          <a:xfrm rot="19130946">
            <a:off x="7759958" y="759590"/>
            <a:ext cx="336920" cy="69222"/>
          </a:xfrm>
          <a:custGeom>
            <a:avLst/>
            <a:gdLst/>
            <a:ahLst/>
            <a:cxnLst/>
            <a:rect l="l" t="t" r="r" b="b"/>
            <a:pathLst>
              <a:path w="673839" h="138443">
                <a:moveTo>
                  <a:pt x="0" y="0"/>
                </a:moveTo>
                <a:lnTo>
                  <a:pt x="673839" y="0"/>
                </a:lnTo>
                <a:lnTo>
                  <a:pt x="673839" y="138443"/>
                </a:lnTo>
                <a:lnTo>
                  <a:pt x="0" y="138443"/>
                </a:lnTo>
                <a:lnTo>
                  <a:pt x="0" y="0"/>
                </a:lnTo>
                <a:close/>
              </a:path>
            </a:pathLst>
          </a:custGeom>
          <a:blipFill>
            <a:blip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/>
            </a:stretch>
          </a:blipFill>
        </p:spPr>
        <p:txBody>
          <a:bodyPr/>
          <a:lstStyle>
            <a:defPPr>
              <a:defRPr lang="en-US"/>
            </a:defPPr>
            <a:lvl1pPr marL="0" algn="l" defTabSz="512064" rtl="0" eaLnBrk="1" latinLnBrk="0" hangingPunct="1">
              <a:defRPr sz="100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256032" algn="l" defTabSz="512064" rtl="0" eaLnBrk="1" latinLnBrk="0" hangingPunct="1">
              <a:defRPr sz="100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512064" algn="l" defTabSz="512064" rtl="0" eaLnBrk="1" latinLnBrk="0" hangingPunct="1">
              <a:defRPr sz="100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768096" algn="l" defTabSz="512064" rtl="0" eaLnBrk="1" latinLnBrk="0" hangingPunct="1">
              <a:defRPr sz="100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024128" algn="l" defTabSz="512064" rtl="0" eaLnBrk="1" latinLnBrk="0" hangingPunct="1">
              <a:defRPr sz="100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280160" algn="l" defTabSz="512064" rtl="0" eaLnBrk="1" latinLnBrk="0" hangingPunct="1">
              <a:defRPr sz="100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536192" algn="l" defTabSz="512064" rtl="0" eaLnBrk="1" latinLnBrk="0" hangingPunct="1">
              <a:defRPr sz="100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1792224" algn="l" defTabSz="512064" rtl="0" eaLnBrk="1" latinLnBrk="0" hangingPunct="1">
              <a:defRPr sz="100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048256" algn="l" defTabSz="512064" rtl="0" eaLnBrk="1" latinLnBrk="0" hangingPunct="1">
              <a:defRPr sz="100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GB" sz="504"/>
          </a:p>
        </p:txBody>
      </p:sp>
      <p:sp>
        <p:nvSpPr>
          <p:cNvPr id="15" name="Freeform 15">
            <a:extLst>
              <a:ext uri="{FF2B5EF4-FFF2-40B4-BE49-F238E27FC236}">
                <a16:creationId xmlns:a16="http://schemas.microsoft.com/office/drawing/2014/main" id="{91240904-F5FA-0972-0FAA-5E9B09B77A2E}"/>
              </a:ext>
            </a:extLst>
          </p:cNvPr>
          <p:cNvSpPr/>
          <p:nvPr/>
        </p:nvSpPr>
        <p:spPr>
          <a:xfrm rot="20159663">
            <a:off x="7903535" y="957763"/>
            <a:ext cx="297096" cy="61040"/>
          </a:xfrm>
          <a:custGeom>
            <a:avLst/>
            <a:gdLst/>
            <a:ahLst/>
            <a:cxnLst/>
            <a:rect l="l" t="t" r="r" b="b"/>
            <a:pathLst>
              <a:path w="594191" h="122079">
                <a:moveTo>
                  <a:pt x="0" y="0"/>
                </a:moveTo>
                <a:lnTo>
                  <a:pt x="594191" y="0"/>
                </a:lnTo>
                <a:lnTo>
                  <a:pt x="594191" y="122080"/>
                </a:lnTo>
                <a:lnTo>
                  <a:pt x="0" y="122080"/>
                </a:lnTo>
                <a:lnTo>
                  <a:pt x="0" y="0"/>
                </a:lnTo>
                <a:close/>
              </a:path>
            </a:pathLst>
          </a:custGeom>
          <a:blipFill>
            <a:blip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/>
            </a:stretch>
          </a:blipFill>
        </p:spPr>
        <p:txBody>
          <a:bodyPr/>
          <a:lstStyle>
            <a:defPPr>
              <a:defRPr lang="en-US"/>
            </a:defPPr>
            <a:lvl1pPr marL="0" algn="l" defTabSz="512064" rtl="0" eaLnBrk="1" latinLnBrk="0" hangingPunct="1">
              <a:defRPr sz="100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256032" algn="l" defTabSz="512064" rtl="0" eaLnBrk="1" latinLnBrk="0" hangingPunct="1">
              <a:defRPr sz="100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512064" algn="l" defTabSz="512064" rtl="0" eaLnBrk="1" latinLnBrk="0" hangingPunct="1">
              <a:defRPr sz="100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768096" algn="l" defTabSz="512064" rtl="0" eaLnBrk="1" latinLnBrk="0" hangingPunct="1">
              <a:defRPr sz="100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024128" algn="l" defTabSz="512064" rtl="0" eaLnBrk="1" latinLnBrk="0" hangingPunct="1">
              <a:defRPr sz="100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280160" algn="l" defTabSz="512064" rtl="0" eaLnBrk="1" latinLnBrk="0" hangingPunct="1">
              <a:defRPr sz="100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536192" algn="l" defTabSz="512064" rtl="0" eaLnBrk="1" latinLnBrk="0" hangingPunct="1">
              <a:defRPr sz="100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1792224" algn="l" defTabSz="512064" rtl="0" eaLnBrk="1" latinLnBrk="0" hangingPunct="1">
              <a:defRPr sz="100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048256" algn="l" defTabSz="512064" rtl="0" eaLnBrk="1" latinLnBrk="0" hangingPunct="1">
              <a:defRPr sz="100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GB" sz="504"/>
          </a:p>
        </p:txBody>
      </p:sp>
      <p:sp>
        <p:nvSpPr>
          <p:cNvPr id="16" name="Freeform 16">
            <a:extLst>
              <a:ext uri="{FF2B5EF4-FFF2-40B4-BE49-F238E27FC236}">
                <a16:creationId xmlns:a16="http://schemas.microsoft.com/office/drawing/2014/main" id="{D52842F0-6C8B-5D8B-F61F-FA769D5120A0}"/>
              </a:ext>
            </a:extLst>
          </p:cNvPr>
          <p:cNvSpPr/>
          <p:nvPr/>
        </p:nvSpPr>
        <p:spPr>
          <a:xfrm>
            <a:off x="7966518" y="1145428"/>
            <a:ext cx="297096" cy="61040"/>
          </a:xfrm>
          <a:custGeom>
            <a:avLst/>
            <a:gdLst/>
            <a:ahLst/>
            <a:cxnLst/>
            <a:rect l="l" t="t" r="r" b="b"/>
            <a:pathLst>
              <a:path w="594191" h="122079">
                <a:moveTo>
                  <a:pt x="0" y="0"/>
                </a:moveTo>
                <a:lnTo>
                  <a:pt x="594191" y="0"/>
                </a:lnTo>
                <a:lnTo>
                  <a:pt x="594191" y="122079"/>
                </a:lnTo>
                <a:lnTo>
                  <a:pt x="0" y="122079"/>
                </a:lnTo>
                <a:lnTo>
                  <a:pt x="0" y="0"/>
                </a:lnTo>
                <a:close/>
              </a:path>
            </a:pathLst>
          </a:custGeom>
          <a:blipFill>
            <a:blip>
              <a:extLst>
                <a:ext uri="{96DAC541-7B7A-43D3-8B79-37D633B846F1}">
                  <asvg:svgBlip xmlns:asvg="http://schemas.microsoft.com/office/drawing/2016/SVG/main" r:embed="rId2"/>
                </a:ext>
              </a:extLst>
            </a:blip>
            <a:stretch>
              <a:fillRect/>
            </a:stretch>
          </a:blipFill>
        </p:spPr>
        <p:txBody>
          <a:bodyPr/>
          <a:lstStyle>
            <a:defPPr>
              <a:defRPr lang="en-US"/>
            </a:defPPr>
            <a:lvl1pPr marL="0" algn="l" defTabSz="512064" rtl="0" eaLnBrk="1" latinLnBrk="0" hangingPunct="1">
              <a:defRPr sz="100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256032" algn="l" defTabSz="512064" rtl="0" eaLnBrk="1" latinLnBrk="0" hangingPunct="1">
              <a:defRPr sz="100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512064" algn="l" defTabSz="512064" rtl="0" eaLnBrk="1" latinLnBrk="0" hangingPunct="1">
              <a:defRPr sz="100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768096" algn="l" defTabSz="512064" rtl="0" eaLnBrk="1" latinLnBrk="0" hangingPunct="1">
              <a:defRPr sz="100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024128" algn="l" defTabSz="512064" rtl="0" eaLnBrk="1" latinLnBrk="0" hangingPunct="1">
              <a:defRPr sz="100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280160" algn="l" defTabSz="512064" rtl="0" eaLnBrk="1" latinLnBrk="0" hangingPunct="1">
              <a:defRPr sz="100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536192" algn="l" defTabSz="512064" rtl="0" eaLnBrk="1" latinLnBrk="0" hangingPunct="1">
              <a:defRPr sz="100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1792224" algn="l" defTabSz="512064" rtl="0" eaLnBrk="1" latinLnBrk="0" hangingPunct="1">
              <a:defRPr sz="100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048256" algn="l" defTabSz="512064" rtl="0" eaLnBrk="1" latinLnBrk="0" hangingPunct="1">
              <a:defRPr sz="100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GB" sz="504"/>
          </a:p>
        </p:txBody>
      </p:sp>
      <p:sp>
        <p:nvSpPr>
          <p:cNvPr id="17" name="Freeform 17">
            <a:extLst>
              <a:ext uri="{FF2B5EF4-FFF2-40B4-BE49-F238E27FC236}">
                <a16:creationId xmlns:a16="http://schemas.microsoft.com/office/drawing/2014/main" id="{965CFFA4-D027-C394-1EA5-D752948C4F31}"/>
              </a:ext>
            </a:extLst>
          </p:cNvPr>
          <p:cNvSpPr/>
          <p:nvPr/>
        </p:nvSpPr>
        <p:spPr>
          <a:xfrm>
            <a:off x="6935346" y="839783"/>
            <a:ext cx="988310" cy="427923"/>
          </a:xfrm>
          <a:custGeom>
            <a:avLst/>
            <a:gdLst/>
            <a:ahLst/>
            <a:cxnLst/>
            <a:rect l="l" t="t" r="r" b="b"/>
            <a:pathLst>
              <a:path w="1976619" h="855846">
                <a:moveTo>
                  <a:pt x="0" y="0"/>
                </a:moveTo>
                <a:lnTo>
                  <a:pt x="1976618" y="0"/>
                </a:lnTo>
                <a:lnTo>
                  <a:pt x="1976618" y="855846"/>
                </a:lnTo>
                <a:lnTo>
                  <a:pt x="0" y="855846"/>
                </a:lnTo>
                <a:lnTo>
                  <a:pt x="0" y="0"/>
                </a:lnTo>
                <a:close/>
              </a:path>
            </a:pathLst>
          </a:custGeom>
          <a:blipFill>
            <a:blip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 b="-36840"/>
            </a:stretch>
          </a:blipFill>
        </p:spPr>
        <p:txBody>
          <a:bodyPr/>
          <a:lstStyle>
            <a:defPPr>
              <a:defRPr lang="en-US"/>
            </a:defPPr>
            <a:lvl1pPr marL="0" algn="l" defTabSz="512064" rtl="0" eaLnBrk="1" latinLnBrk="0" hangingPunct="1">
              <a:defRPr sz="100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256032" algn="l" defTabSz="512064" rtl="0" eaLnBrk="1" latinLnBrk="0" hangingPunct="1">
              <a:defRPr sz="100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512064" algn="l" defTabSz="512064" rtl="0" eaLnBrk="1" latinLnBrk="0" hangingPunct="1">
              <a:defRPr sz="100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768096" algn="l" defTabSz="512064" rtl="0" eaLnBrk="1" latinLnBrk="0" hangingPunct="1">
              <a:defRPr sz="100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024128" algn="l" defTabSz="512064" rtl="0" eaLnBrk="1" latinLnBrk="0" hangingPunct="1">
              <a:defRPr sz="100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280160" algn="l" defTabSz="512064" rtl="0" eaLnBrk="1" latinLnBrk="0" hangingPunct="1">
              <a:defRPr sz="100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536192" algn="l" defTabSz="512064" rtl="0" eaLnBrk="1" latinLnBrk="0" hangingPunct="1">
              <a:defRPr sz="100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1792224" algn="l" defTabSz="512064" rtl="0" eaLnBrk="1" latinLnBrk="0" hangingPunct="1">
              <a:defRPr sz="100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048256" algn="l" defTabSz="512064" rtl="0" eaLnBrk="1" latinLnBrk="0" hangingPunct="1">
              <a:defRPr sz="100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GB" sz="504"/>
          </a:p>
        </p:txBody>
      </p:sp>
      <p:sp>
        <p:nvSpPr>
          <p:cNvPr id="18" name="Freeform 18">
            <a:extLst>
              <a:ext uri="{FF2B5EF4-FFF2-40B4-BE49-F238E27FC236}">
                <a16:creationId xmlns:a16="http://schemas.microsoft.com/office/drawing/2014/main" id="{19D41D8B-3B2A-CE4D-1FF3-E08E3D92A6B5}"/>
              </a:ext>
            </a:extLst>
          </p:cNvPr>
          <p:cNvSpPr/>
          <p:nvPr/>
        </p:nvSpPr>
        <p:spPr>
          <a:xfrm rot="21553544">
            <a:off x="7270067" y="962522"/>
            <a:ext cx="282995" cy="215076"/>
          </a:xfrm>
          <a:custGeom>
            <a:avLst/>
            <a:gdLst/>
            <a:ahLst/>
            <a:cxnLst/>
            <a:rect l="l" t="t" r="r" b="b"/>
            <a:pathLst>
              <a:path w="565990" h="430152">
                <a:moveTo>
                  <a:pt x="0" y="0"/>
                </a:moveTo>
                <a:lnTo>
                  <a:pt x="565989" y="0"/>
                </a:lnTo>
                <a:lnTo>
                  <a:pt x="565989" y="430152"/>
                </a:lnTo>
                <a:lnTo>
                  <a:pt x="0" y="430152"/>
                </a:lnTo>
                <a:lnTo>
                  <a:pt x="0" y="0"/>
                </a:lnTo>
                <a:close/>
              </a:path>
            </a:pathLst>
          </a:custGeom>
          <a:blipFill>
            <a:blip>
              <a:extLst>
                <a:ext uri="{96DAC541-7B7A-43D3-8B79-37D633B846F1}">
                  <asvg:svgBlip xmlns:asvg="http://schemas.microsoft.com/office/drawing/2016/SVG/main" r:embed="rId8"/>
                </a:ext>
              </a:extLst>
            </a:blip>
            <a:stretch>
              <a:fillRect/>
            </a:stretch>
          </a:blipFill>
        </p:spPr>
        <p:txBody>
          <a:bodyPr/>
          <a:lstStyle>
            <a:defPPr>
              <a:defRPr lang="en-US"/>
            </a:defPPr>
            <a:lvl1pPr marL="0" algn="l" defTabSz="512064" rtl="0" eaLnBrk="1" latinLnBrk="0" hangingPunct="1">
              <a:defRPr sz="100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256032" algn="l" defTabSz="512064" rtl="0" eaLnBrk="1" latinLnBrk="0" hangingPunct="1">
              <a:defRPr sz="100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512064" algn="l" defTabSz="512064" rtl="0" eaLnBrk="1" latinLnBrk="0" hangingPunct="1">
              <a:defRPr sz="100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768096" algn="l" defTabSz="512064" rtl="0" eaLnBrk="1" latinLnBrk="0" hangingPunct="1">
              <a:defRPr sz="100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024128" algn="l" defTabSz="512064" rtl="0" eaLnBrk="1" latinLnBrk="0" hangingPunct="1">
              <a:defRPr sz="100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280160" algn="l" defTabSz="512064" rtl="0" eaLnBrk="1" latinLnBrk="0" hangingPunct="1">
              <a:defRPr sz="100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536192" algn="l" defTabSz="512064" rtl="0" eaLnBrk="1" latinLnBrk="0" hangingPunct="1">
              <a:defRPr sz="100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1792224" algn="l" defTabSz="512064" rtl="0" eaLnBrk="1" latinLnBrk="0" hangingPunct="1">
              <a:defRPr sz="100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048256" algn="l" defTabSz="512064" rtl="0" eaLnBrk="1" latinLnBrk="0" hangingPunct="1">
              <a:defRPr sz="100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GB" sz="504"/>
          </a:p>
        </p:txBody>
      </p:sp>
      <p:sp>
        <p:nvSpPr>
          <p:cNvPr id="19" name="Freeform 19">
            <a:extLst>
              <a:ext uri="{FF2B5EF4-FFF2-40B4-BE49-F238E27FC236}">
                <a16:creationId xmlns:a16="http://schemas.microsoft.com/office/drawing/2014/main" id="{F314A63B-2C98-5076-BC49-0F1212ECCC26}"/>
              </a:ext>
            </a:extLst>
          </p:cNvPr>
          <p:cNvSpPr/>
          <p:nvPr/>
        </p:nvSpPr>
        <p:spPr>
          <a:xfrm>
            <a:off x="383152" y="4903076"/>
            <a:ext cx="1759776" cy="1273438"/>
          </a:xfrm>
          <a:custGeom>
            <a:avLst/>
            <a:gdLst/>
            <a:ahLst/>
            <a:cxnLst/>
            <a:rect l="l" t="t" r="r" b="b"/>
            <a:pathLst>
              <a:path w="3519551" h="2546875">
                <a:moveTo>
                  <a:pt x="0" y="0"/>
                </a:moveTo>
                <a:lnTo>
                  <a:pt x="3519551" y="0"/>
                </a:lnTo>
                <a:lnTo>
                  <a:pt x="3519551" y="2546875"/>
                </a:lnTo>
                <a:lnTo>
                  <a:pt x="0" y="2546875"/>
                </a:lnTo>
                <a:lnTo>
                  <a:pt x="0" y="0"/>
                </a:lnTo>
                <a:close/>
              </a:path>
            </a:pathLst>
          </a:custGeom>
          <a:blipFill>
            <a:blip>
              <a:extLst>
                <a:ext uri="{96DAC541-7B7A-43D3-8B79-37D633B846F1}">
                  <asvg:svgBlip xmlns:asvg="http://schemas.microsoft.com/office/drawing/2016/SVG/main" r:embed="rId9"/>
                </a:ext>
              </a:extLst>
            </a:blip>
            <a:stretch>
              <a:fillRect/>
            </a:stretch>
          </a:blipFill>
        </p:spPr>
        <p:txBody>
          <a:bodyPr/>
          <a:lstStyle>
            <a:defPPr>
              <a:defRPr lang="en-US"/>
            </a:defPPr>
            <a:lvl1pPr marL="0" algn="l" defTabSz="512064" rtl="0" eaLnBrk="1" latinLnBrk="0" hangingPunct="1">
              <a:defRPr sz="100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256032" algn="l" defTabSz="512064" rtl="0" eaLnBrk="1" latinLnBrk="0" hangingPunct="1">
              <a:defRPr sz="100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512064" algn="l" defTabSz="512064" rtl="0" eaLnBrk="1" latinLnBrk="0" hangingPunct="1">
              <a:defRPr sz="100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768096" algn="l" defTabSz="512064" rtl="0" eaLnBrk="1" latinLnBrk="0" hangingPunct="1">
              <a:defRPr sz="100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024128" algn="l" defTabSz="512064" rtl="0" eaLnBrk="1" latinLnBrk="0" hangingPunct="1">
              <a:defRPr sz="100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280160" algn="l" defTabSz="512064" rtl="0" eaLnBrk="1" latinLnBrk="0" hangingPunct="1">
              <a:defRPr sz="100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536192" algn="l" defTabSz="512064" rtl="0" eaLnBrk="1" latinLnBrk="0" hangingPunct="1">
              <a:defRPr sz="100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1792224" algn="l" defTabSz="512064" rtl="0" eaLnBrk="1" latinLnBrk="0" hangingPunct="1">
              <a:defRPr sz="100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048256" algn="l" defTabSz="512064" rtl="0" eaLnBrk="1" latinLnBrk="0" hangingPunct="1">
              <a:defRPr sz="100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GB" sz="504"/>
          </a:p>
        </p:txBody>
      </p:sp>
      <p:sp>
        <p:nvSpPr>
          <p:cNvPr id="21" name="TextBox 21">
            <a:extLst>
              <a:ext uri="{FF2B5EF4-FFF2-40B4-BE49-F238E27FC236}">
                <a16:creationId xmlns:a16="http://schemas.microsoft.com/office/drawing/2014/main" id="{4288331F-E6C1-76B8-DC9A-A199199E115A}"/>
              </a:ext>
            </a:extLst>
          </p:cNvPr>
          <p:cNvSpPr txBox="1"/>
          <p:nvPr/>
        </p:nvSpPr>
        <p:spPr>
          <a:xfrm>
            <a:off x="857336" y="1957360"/>
            <a:ext cx="4870159" cy="348300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>
            <a:defPPr>
              <a:defRPr lang="en-US"/>
            </a:defPPr>
            <a:lvl1pPr marL="0" algn="l" defTabSz="512064" rtl="0" eaLnBrk="1" latinLnBrk="0" hangingPunct="1">
              <a:defRPr sz="100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256032" algn="l" defTabSz="512064" rtl="0" eaLnBrk="1" latinLnBrk="0" hangingPunct="1">
              <a:defRPr sz="100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512064" algn="l" defTabSz="512064" rtl="0" eaLnBrk="1" latinLnBrk="0" hangingPunct="1">
              <a:defRPr sz="100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768096" algn="l" defTabSz="512064" rtl="0" eaLnBrk="1" latinLnBrk="0" hangingPunct="1">
              <a:defRPr sz="100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024128" algn="l" defTabSz="512064" rtl="0" eaLnBrk="1" latinLnBrk="0" hangingPunct="1">
              <a:defRPr sz="100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280160" algn="l" defTabSz="512064" rtl="0" eaLnBrk="1" latinLnBrk="0" hangingPunct="1">
              <a:defRPr sz="100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536192" algn="l" defTabSz="512064" rtl="0" eaLnBrk="1" latinLnBrk="0" hangingPunct="1">
              <a:defRPr sz="100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1792224" algn="l" defTabSz="512064" rtl="0" eaLnBrk="1" latinLnBrk="0" hangingPunct="1">
              <a:defRPr sz="100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048256" algn="l" defTabSz="512064" rtl="0" eaLnBrk="1" latinLnBrk="0" hangingPunct="1">
              <a:defRPr sz="100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ts val="2870"/>
              </a:lnSpc>
            </a:pPr>
            <a:r>
              <a:rPr lang="en-US" sz="2050" b="1">
                <a:solidFill>
                  <a:srgbClr val="FAF4EA"/>
                </a:solidFill>
                <a:latin typeface="Blogger Bold"/>
                <a:ea typeface="Blogger Bold"/>
                <a:cs typeface="Blogger Bold"/>
                <a:sym typeface="Blogger Bold"/>
              </a:rPr>
              <a:t>What is expected?</a:t>
            </a:r>
          </a:p>
        </p:txBody>
      </p:sp>
      <p:sp>
        <p:nvSpPr>
          <p:cNvPr id="22" name="TextBox 22">
            <a:extLst>
              <a:ext uri="{FF2B5EF4-FFF2-40B4-BE49-F238E27FC236}">
                <a16:creationId xmlns:a16="http://schemas.microsoft.com/office/drawing/2014/main" id="{B0C03E2C-3905-C562-625C-7B12CA019B3B}"/>
              </a:ext>
            </a:extLst>
          </p:cNvPr>
          <p:cNvSpPr txBox="1"/>
          <p:nvPr/>
        </p:nvSpPr>
        <p:spPr>
          <a:xfrm>
            <a:off x="466999" y="275405"/>
            <a:ext cx="5647845" cy="1325235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>
            <a:defPPr>
              <a:defRPr lang="en-US"/>
            </a:defPPr>
            <a:lvl1pPr marL="0" algn="l" defTabSz="512064" rtl="0" eaLnBrk="1" latinLnBrk="0" hangingPunct="1">
              <a:defRPr sz="100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256032" algn="l" defTabSz="512064" rtl="0" eaLnBrk="1" latinLnBrk="0" hangingPunct="1">
              <a:defRPr sz="100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512064" algn="l" defTabSz="512064" rtl="0" eaLnBrk="1" latinLnBrk="0" hangingPunct="1">
              <a:defRPr sz="100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768096" algn="l" defTabSz="512064" rtl="0" eaLnBrk="1" latinLnBrk="0" hangingPunct="1">
              <a:defRPr sz="100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024128" algn="l" defTabSz="512064" rtl="0" eaLnBrk="1" latinLnBrk="0" hangingPunct="1">
              <a:defRPr sz="100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280160" algn="l" defTabSz="512064" rtl="0" eaLnBrk="1" latinLnBrk="0" hangingPunct="1">
              <a:defRPr sz="100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536192" algn="l" defTabSz="512064" rtl="0" eaLnBrk="1" latinLnBrk="0" hangingPunct="1">
              <a:defRPr sz="100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1792224" algn="l" defTabSz="512064" rtl="0" eaLnBrk="1" latinLnBrk="0" hangingPunct="1">
              <a:defRPr sz="100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048256" algn="l" defTabSz="512064" rtl="0" eaLnBrk="1" latinLnBrk="0" hangingPunct="1">
              <a:defRPr sz="100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ts val="4972"/>
              </a:lnSpc>
            </a:pPr>
            <a:r>
              <a:rPr lang="en-US" sz="6000">
                <a:solidFill>
                  <a:srgbClr val="C4343D"/>
                </a:solidFill>
                <a:latin typeface="Lovelo"/>
                <a:ea typeface="Lovelo"/>
                <a:cs typeface="Lovelo"/>
              </a:rPr>
              <a:t>Daily Attendance Procedures</a:t>
            </a:r>
          </a:p>
        </p:txBody>
      </p:sp>
      <p:pic>
        <p:nvPicPr>
          <p:cNvPr id="23" name="Picture 22" descr="A screenshot of a web page&#10;&#10;AI-generated content may be incorrect.">
            <a:extLst>
              <a:ext uri="{FF2B5EF4-FFF2-40B4-BE49-F238E27FC236}">
                <a16:creationId xmlns:a16="http://schemas.microsoft.com/office/drawing/2014/main" id="{84A369B6-9D59-647E-A527-07B9742A45BD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6158721" y="1957477"/>
            <a:ext cx="2764407" cy="376255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tx1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24" name="TextBox 23">
            <a:extLst>
              <a:ext uri="{FF2B5EF4-FFF2-40B4-BE49-F238E27FC236}">
                <a16:creationId xmlns:a16="http://schemas.microsoft.com/office/drawing/2014/main" id="{E6DE207E-3EDB-2CAC-DA8B-2EEBA466A8CD}"/>
              </a:ext>
            </a:extLst>
          </p:cNvPr>
          <p:cNvSpPr txBox="1"/>
          <p:nvPr/>
        </p:nvSpPr>
        <p:spPr>
          <a:xfrm>
            <a:off x="862165" y="2573642"/>
            <a:ext cx="4858119" cy="2062103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marL="285750" indent="-285750">
              <a:buFont typeface="Calibri"/>
              <a:buChar char="-"/>
            </a:pPr>
            <a:r>
              <a:rPr lang="en-US" sz="1600" b="1">
                <a:solidFill>
                  <a:srgbClr val="C4343D"/>
                </a:solidFill>
                <a:latin typeface="Lovelo"/>
              </a:rPr>
              <a:t>All students to achieve 97% + attendance (and to strive for 100%!)</a:t>
            </a:r>
          </a:p>
          <a:p>
            <a:pPr marL="285750" indent="-285750">
              <a:buFont typeface="Calibri"/>
              <a:buChar char="-"/>
            </a:pPr>
            <a:endParaRPr lang="en-US" sz="1600" b="1">
              <a:solidFill>
                <a:srgbClr val="C4343D"/>
              </a:solidFill>
              <a:latin typeface="Lovelo"/>
            </a:endParaRPr>
          </a:p>
          <a:p>
            <a:pPr marL="285750" indent="-285750">
              <a:buFont typeface="Calibri"/>
              <a:buChar char="-"/>
            </a:pPr>
            <a:r>
              <a:rPr lang="en-US" sz="1600" b="1">
                <a:solidFill>
                  <a:srgbClr val="C4343D"/>
                </a:solidFill>
                <a:latin typeface="Lovelo"/>
              </a:rPr>
              <a:t>Illness to be communicated by 8am on the Arbour App (preference) or by calling 10777 713700</a:t>
            </a:r>
          </a:p>
          <a:p>
            <a:pPr marL="285750" indent="-285750">
              <a:buFont typeface="Calibri"/>
              <a:buChar char="-"/>
            </a:pPr>
            <a:endParaRPr lang="en-US" sz="1600" b="1">
              <a:solidFill>
                <a:srgbClr val="C4343D"/>
              </a:solidFill>
              <a:latin typeface="Lovelo"/>
            </a:endParaRPr>
          </a:p>
          <a:p>
            <a:pPr marL="285750" indent="-285750">
              <a:buFont typeface="Calibri"/>
              <a:buChar char="-"/>
            </a:pPr>
            <a:r>
              <a:rPr lang="en-US" sz="1600" b="1">
                <a:solidFill>
                  <a:srgbClr val="C4343D"/>
                </a:solidFill>
                <a:latin typeface="Lovelo"/>
              </a:rPr>
              <a:t>Medical appointments to be made outside of school time wherever possible.</a:t>
            </a: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9E0BA7CE-B89B-5094-6D20-DCD9E5D0198D}"/>
              </a:ext>
            </a:extLst>
          </p:cNvPr>
          <p:cNvSpPr txBox="1"/>
          <p:nvPr/>
        </p:nvSpPr>
        <p:spPr>
          <a:xfrm>
            <a:off x="2280249" y="4896928"/>
            <a:ext cx="2901350" cy="569643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marL="285750" indent="-285750">
              <a:lnSpc>
                <a:spcPts val="1200"/>
              </a:lnSpc>
              <a:buFont typeface="Calibri,Sans-Serif"/>
              <a:buChar char="-"/>
            </a:pPr>
            <a:r>
              <a:rPr lang="en-US" sz="1600" b="1">
                <a:solidFill>
                  <a:srgbClr val="C4343D"/>
                </a:solidFill>
                <a:latin typeface="Lovelo"/>
              </a:rPr>
              <a:t>Term time leave will not be </a:t>
            </a:r>
            <a:r>
              <a:rPr lang="en-US" sz="1600" b="1" err="1">
                <a:solidFill>
                  <a:srgbClr val="C4343D"/>
                </a:solidFill>
                <a:latin typeface="Lovelo"/>
              </a:rPr>
              <a:t>authorised</a:t>
            </a:r>
            <a:r>
              <a:rPr lang="en-US" sz="1600" b="1">
                <a:solidFill>
                  <a:srgbClr val="C4343D"/>
                </a:solidFill>
                <a:latin typeface="Lovelo"/>
              </a:rPr>
              <a:t>, unless in exceptional circumstances</a:t>
            </a:r>
          </a:p>
        </p:txBody>
      </p:sp>
    </p:spTree>
    <p:extLst>
      <p:ext uri="{BB962C8B-B14F-4D97-AF65-F5344CB8AC3E}">
        <p14:creationId xmlns:p14="http://schemas.microsoft.com/office/powerpoint/2010/main" val="3412255410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AF4EA"/>
        </a:solidFill>
        <a:effectLst/>
      </p:bgPr>
    </p:bg>
    <p:spTree>
      <p:nvGrpSpPr>
        <p:cNvPr id="1" name="Shape 301">
          <a:extLst>
            <a:ext uri="{FF2B5EF4-FFF2-40B4-BE49-F238E27FC236}">
              <a16:creationId xmlns:a16="http://schemas.microsoft.com/office/drawing/2014/main" id="{8D612C87-48C6-42C0-C534-9332389BDBF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A chart with text and numbers&#10;&#10;AI-generated content may be incorrect.">
            <a:extLst>
              <a:ext uri="{FF2B5EF4-FFF2-40B4-BE49-F238E27FC236}">
                <a16:creationId xmlns:a16="http://schemas.microsoft.com/office/drawing/2014/main" id="{B3CC961E-B2A7-2F12-0E25-7C140E35558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60650" y="126071"/>
            <a:ext cx="6553379" cy="66202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73307744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01">
          <a:extLst>
            <a:ext uri="{FF2B5EF4-FFF2-40B4-BE49-F238E27FC236}">
              <a16:creationId xmlns:a16="http://schemas.microsoft.com/office/drawing/2014/main" id="{8C0F7BF6-FCE5-73DD-27CA-60BBC6662F1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2" name="Google Shape;302;p35">
            <a:extLst>
              <a:ext uri="{FF2B5EF4-FFF2-40B4-BE49-F238E27FC236}">
                <a16:creationId xmlns:a16="http://schemas.microsoft.com/office/drawing/2014/main" id="{ACF66E47-6EB2-107D-1E60-C1F614E148AA}"/>
              </a:ext>
            </a:extLst>
          </p:cNvPr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-11113" y="5805264"/>
            <a:ext cx="9155113" cy="1080120"/>
          </a:xfrm>
          <a:prstGeom prst="rect">
            <a:avLst/>
          </a:prstGeom>
          <a:noFill/>
          <a:ln>
            <a:noFill/>
          </a:ln>
        </p:spPr>
      </p:pic>
      <p:sp>
        <p:nvSpPr>
          <p:cNvPr id="303" name="Google Shape;303;p35">
            <a:extLst>
              <a:ext uri="{FF2B5EF4-FFF2-40B4-BE49-F238E27FC236}">
                <a16:creationId xmlns:a16="http://schemas.microsoft.com/office/drawing/2014/main" id="{08F97FAA-1A88-46EF-2BA5-0129DE10C206}"/>
              </a:ext>
            </a:extLst>
          </p:cNvPr>
          <p:cNvSpPr txBox="1"/>
          <p:nvPr/>
        </p:nvSpPr>
        <p:spPr>
          <a:xfrm>
            <a:off x="251520" y="2852936"/>
            <a:ext cx="8208900" cy="1200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algn="ctr"/>
            <a:r>
              <a:rPr lang="en-GB" sz="7200" b="1">
                <a:latin typeface="Calibri"/>
                <a:ea typeface="Calibri"/>
                <a:cs typeface="Calibri"/>
                <a:sym typeface="Calibri"/>
              </a:rPr>
              <a:t>Miss Clark</a:t>
            </a:r>
          </a:p>
          <a:p>
            <a:pPr algn="ctr"/>
            <a:r>
              <a:rPr lang="en-GB" sz="4000" b="1">
                <a:latin typeface="Calibri"/>
                <a:ea typeface="Calibri"/>
                <a:cs typeface="Calibri"/>
              </a:rPr>
              <a:t>Vice Principal</a:t>
            </a:r>
          </a:p>
        </p:txBody>
      </p:sp>
      <p:grpSp>
        <p:nvGrpSpPr>
          <p:cNvPr id="304" name="Google Shape;304;p35">
            <a:extLst>
              <a:ext uri="{FF2B5EF4-FFF2-40B4-BE49-F238E27FC236}">
                <a16:creationId xmlns:a16="http://schemas.microsoft.com/office/drawing/2014/main" id="{DF0DEF43-11F1-B9CB-A542-74B073C4317A}"/>
              </a:ext>
            </a:extLst>
          </p:cNvPr>
          <p:cNvGrpSpPr/>
          <p:nvPr/>
        </p:nvGrpSpPr>
        <p:grpSpPr>
          <a:xfrm>
            <a:off x="107504" y="188640"/>
            <a:ext cx="3699907" cy="1826138"/>
            <a:chOff x="8041" y="141715"/>
            <a:chExt cx="3699907" cy="1826138"/>
          </a:xfrm>
        </p:grpSpPr>
        <p:pic>
          <p:nvPicPr>
            <p:cNvPr id="305" name="Google Shape;305;p35">
              <a:extLst>
                <a:ext uri="{FF2B5EF4-FFF2-40B4-BE49-F238E27FC236}">
                  <a16:creationId xmlns:a16="http://schemas.microsoft.com/office/drawing/2014/main" id="{2650F57F-3E7D-9B0E-0222-CA40C2FB892E}"/>
                </a:ext>
              </a:extLst>
            </p:cNvPr>
            <p:cNvPicPr preferRelativeResize="0"/>
            <p:nvPr/>
          </p:nvPicPr>
          <p:blipFill rotWithShape="1">
            <a:blip r:embed="rId4">
              <a:alphaModFix/>
            </a:blip>
            <a:srcRect l="67811"/>
            <a:stretch/>
          </p:blipFill>
          <p:spPr>
            <a:xfrm>
              <a:off x="8041" y="188641"/>
              <a:ext cx="1611630" cy="1779212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306" name="Google Shape;306;p35">
              <a:extLst>
                <a:ext uri="{FF2B5EF4-FFF2-40B4-BE49-F238E27FC236}">
                  <a16:creationId xmlns:a16="http://schemas.microsoft.com/office/drawing/2014/main" id="{A7B3E2C8-B840-9901-3301-31D04855583D}"/>
                </a:ext>
              </a:extLst>
            </p:cNvPr>
            <p:cNvSpPr txBox="1"/>
            <p:nvPr/>
          </p:nvSpPr>
          <p:spPr>
            <a:xfrm>
              <a:off x="1403648" y="141715"/>
              <a:ext cx="2304300" cy="8388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4850" b="1">
                <a:solidFill>
                  <a:srgbClr val="9B7E2E"/>
                </a:solidFill>
                <a:latin typeface="Century Schoolbook"/>
                <a:ea typeface="Century Schoolbook"/>
                <a:cs typeface="Century Schoolbook"/>
                <a:sym typeface="Century Schoolbook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539455009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Shape 39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2" name="Google Shape;392;p44"/>
          <p:cNvSpPr txBox="1"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b="1"/>
              <a:t>Year 7 High Adventure trip week</a:t>
            </a:r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3600"/>
              <a:t>Monday 5 – Friday 9 October </a:t>
            </a:r>
          </a:p>
        </p:txBody>
      </p:sp>
      <p:sp>
        <p:nvSpPr>
          <p:cNvPr id="393" name="Google Shape;393;p44"/>
          <p:cNvSpPr txBox="1">
            <a:spLocks noGrp="1"/>
          </p:cNvSpPr>
          <p:nvPr>
            <p:ph type="body" idx="1"/>
          </p:nvPr>
        </p:nvSpPr>
        <p:spPr>
          <a:xfrm>
            <a:off x="457200" y="1600200"/>
            <a:ext cx="8229600" cy="45261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All Year 7 will be off normal timetable ​to cement their transition through a range of activities and workshops that will use and develop key skills and qualities to help them become … ​</a:t>
            </a:r>
            <a:endParaRPr sz="240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240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1003300" lvl="0" indent="-3556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Char char="●"/>
            </a:pPr>
            <a:r>
              <a:rPr lang="en-GB" sz="20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organised and independent learners​</a:t>
            </a:r>
            <a:endParaRPr sz="200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1003300" lvl="0" indent="-3556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Char char="●"/>
            </a:pPr>
            <a:r>
              <a:rPr lang="en-GB" sz="20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active and keen participants in life  ​</a:t>
            </a:r>
            <a:endParaRPr sz="200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1003300" lvl="0" indent="-3556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Char char="●"/>
            </a:pPr>
            <a:r>
              <a:rPr lang="en-GB" sz="20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confident in leading and interacting with others ​</a:t>
            </a:r>
            <a:endParaRPr sz="200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1003300" lvl="0" indent="-3556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Char char="●"/>
            </a:pPr>
            <a:r>
              <a:rPr lang="en-GB" sz="20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more knowledgeable and aware around safeguarding, personal safety and wellbeing​</a:t>
            </a:r>
            <a:endParaRPr sz="200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lvl="0" indent="0" algn="l" rtl="0">
              <a:spcBef>
                <a:spcPts val="360"/>
              </a:spcBef>
              <a:spcAft>
                <a:spcPts val="0"/>
              </a:spcAft>
              <a:buNone/>
            </a:pPr>
            <a:endParaRPr/>
          </a:p>
        </p:txBody>
      </p:sp>
      <p:grpSp>
        <p:nvGrpSpPr>
          <p:cNvPr id="394" name="Google Shape;394;p44"/>
          <p:cNvGrpSpPr/>
          <p:nvPr/>
        </p:nvGrpSpPr>
        <p:grpSpPr>
          <a:xfrm>
            <a:off x="7409879" y="5091115"/>
            <a:ext cx="3699907" cy="1826138"/>
            <a:chOff x="8041" y="141715"/>
            <a:chExt cx="3699907" cy="1826138"/>
          </a:xfrm>
        </p:grpSpPr>
        <p:pic>
          <p:nvPicPr>
            <p:cNvPr id="395" name="Google Shape;395;p44"/>
            <p:cNvPicPr preferRelativeResize="0"/>
            <p:nvPr/>
          </p:nvPicPr>
          <p:blipFill rotWithShape="1">
            <a:blip r:embed="rId3">
              <a:alphaModFix/>
            </a:blip>
            <a:srcRect l="67811"/>
            <a:stretch/>
          </p:blipFill>
          <p:spPr>
            <a:xfrm>
              <a:off x="8041" y="188641"/>
              <a:ext cx="1611630" cy="1779212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396" name="Google Shape;396;p44"/>
            <p:cNvSpPr txBox="1"/>
            <p:nvPr/>
          </p:nvSpPr>
          <p:spPr>
            <a:xfrm>
              <a:off x="1403648" y="141715"/>
              <a:ext cx="2304300" cy="8388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4850" b="1">
                <a:solidFill>
                  <a:srgbClr val="9B7E2E"/>
                </a:solidFill>
                <a:latin typeface="Century Schoolbook"/>
                <a:ea typeface="Century Schoolbook"/>
                <a:cs typeface="Century Schoolbook"/>
                <a:sym typeface="Century Schoolbook"/>
              </a:endParaRPr>
            </a:p>
          </p:txBody>
        </p:sp>
      </p:grpSp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Shape 391">
          <a:extLst>
            <a:ext uri="{FF2B5EF4-FFF2-40B4-BE49-F238E27FC236}">
              <a16:creationId xmlns:a16="http://schemas.microsoft.com/office/drawing/2014/main" id="{6F535501-5C06-3D54-3DDC-E1EAE8A7AE6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2" name="Google Shape;392;p44">
            <a:extLst>
              <a:ext uri="{FF2B5EF4-FFF2-40B4-BE49-F238E27FC236}">
                <a16:creationId xmlns:a16="http://schemas.microsoft.com/office/drawing/2014/main" id="{A20ED372-43AC-1E10-8963-73D436015972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b="1"/>
              <a:t>Year 7 High Adventure trip week</a:t>
            </a:r>
            <a:endParaRPr b="1"/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3600"/>
              <a:t>Monday 5 – Friday 9 October </a:t>
            </a:r>
            <a:endParaRPr sz="3600"/>
          </a:p>
        </p:txBody>
      </p:sp>
      <p:sp>
        <p:nvSpPr>
          <p:cNvPr id="393" name="Google Shape;393;p44">
            <a:extLst>
              <a:ext uri="{FF2B5EF4-FFF2-40B4-BE49-F238E27FC236}">
                <a16:creationId xmlns:a16="http://schemas.microsoft.com/office/drawing/2014/main" id="{6ADB1A15-5FB2-3EC4-27F0-24CAD04E993F}"/>
              </a:ext>
            </a:extLst>
          </p:cNvPr>
          <p:cNvSpPr txBox="1">
            <a:spLocks noGrp="1"/>
          </p:cNvSpPr>
          <p:nvPr>
            <p:ph type="body" idx="1"/>
          </p:nvPr>
        </p:nvSpPr>
        <p:spPr>
          <a:xfrm>
            <a:off x="457200" y="1600200"/>
            <a:ext cx="8229600" cy="45261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>
              <a:lnSpc>
                <a:spcPct val="115000"/>
              </a:lnSpc>
              <a:spcBef>
                <a:spcPts val="600"/>
              </a:spcBef>
              <a:buNone/>
            </a:pPr>
            <a:r>
              <a:rPr lang="en-GB" sz="2400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The trip will be organised as follows …</a:t>
            </a:r>
            <a:endParaRPr lang="en-GB" sz="240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15000"/>
              </a:lnSpc>
              <a:buFont typeface="Wingdings" panose="05000000000000000000" pitchFamily="2" charset="2"/>
              <a:buChar char="Ø"/>
            </a:pPr>
            <a:r>
              <a:rPr lang="en-GB" sz="2400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Group 1 … will depart Monday to arrive at 12:00, leave Wednesday at 13:00</a:t>
            </a:r>
            <a:endParaRPr lang="en-GB" sz="240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15000"/>
              </a:lnSpc>
              <a:spcBef>
                <a:spcPts val="0"/>
              </a:spcBef>
              <a:buFont typeface="Wingdings" panose="05000000000000000000" pitchFamily="2" charset="2"/>
              <a:buChar char="Ø"/>
            </a:pPr>
            <a:r>
              <a:rPr lang="en-GB" sz="2400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Group 2 … will depart Wednesday to arrive at 12:00, leave Friday at 13:00</a:t>
            </a:r>
            <a:endParaRPr lang="en-GB" sz="240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lvl="0" indent="0" algn="l" rtl="0">
              <a:spcBef>
                <a:spcPts val="360"/>
              </a:spcBef>
              <a:spcAft>
                <a:spcPts val="0"/>
              </a:spcAft>
              <a:buNone/>
            </a:pPr>
            <a:r>
              <a:rPr lang="en-GB" sz="240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The activities students can access at High Adventure will be a combination from team building challenges, climbing, canoeing, rafting building, stream scrambling, caving, high ropes, low ropes, zip-line, abseiling and more</a:t>
            </a:r>
          </a:p>
          <a:p>
            <a:pPr marL="342900">
              <a:buFont typeface="Wingdings" panose="05000000000000000000" pitchFamily="2" charset="2"/>
              <a:buChar char="Ø"/>
            </a:pPr>
            <a:r>
              <a:rPr lang="en-GB" sz="240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The cost of the trip is </a:t>
            </a:r>
            <a:r>
              <a:rPr lang="en-GB" sz="2400">
                <a:solidFill>
                  <a:schemeClr val="tx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£260 </a:t>
            </a:r>
            <a:endParaRPr sz="2400">
              <a:solidFill>
                <a:schemeClr val="tx1"/>
              </a:solidFill>
            </a:endParaRPr>
          </a:p>
        </p:txBody>
      </p:sp>
      <p:grpSp>
        <p:nvGrpSpPr>
          <p:cNvPr id="394" name="Google Shape;394;p44">
            <a:extLst>
              <a:ext uri="{FF2B5EF4-FFF2-40B4-BE49-F238E27FC236}">
                <a16:creationId xmlns:a16="http://schemas.microsoft.com/office/drawing/2014/main" id="{811AC0C1-6513-35E0-9F96-B47EBBB32A49}"/>
              </a:ext>
            </a:extLst>
          </p:cNvPr>
          <p:cNvGrpSpPr/>
          <p:nvPr/>
        </p:nvGrpSpPr>
        <p:grpSpPr>
          <a:xfrm>
            <a:off x="7409879" y="5213231"/>
            <a:ext cx="3699907" cy="1826138"/>
            <a:chOff x="8041" y="141715"/>
            <a:chExt cx="3699907" cy="1826138"/>
          </a:xfrm>
        </p:grpSpPr>
        <p:pic>
          <p:nvPicPr>
            <p:cNvPr id="395" name="Google Shape;395;p44">
              <a:extLst>
                <a:ext uri="{FF2B5EF4-FFF2-40B4-BE49-F238E27FC236}">
                  <a16:creationId xmlns:a16="http://schemas.microsoft.com/office/drawing/2014/main" id="{FC505A6D-73CC-5594-7B0A-B0F4DA832574}"/>
                </a:ext>
              </a:extLst>
            </p:cNvPr>
            <p:cNvPicPr preferRelativeResize="0"/>
            <p:nvPr/>
          </p:nvPicPr>
          <p:blipFill rotWithShape="1">
            <a:blip r:embed="rId3">
              <a:alphaModFix/>
            </a:blip>
            <a:srcRect l="67811"/>
            <a:stretch/>
          </p:blipFill>
          <p:spPr>
            <a:xfrm>
              <a:off x="8041" y="188641"/>
              <a:ext cx="1611630" cy="1779212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396" name="Google Shape;396;p44">
              <a:extLst>
                <a:ext uri="{FF2B5EF4-FFF2-40B4-BE49-F238E27FC236}">
                  <a16:creationId xmlns:a16="http://schemas.microsoft.com/office/drawing/2014/main" id="{5E46114F-7EA1-F042-212B-DB7124B062C2}"/>
                </a:ext>
              </a:extLst>
            </p:cNvPr>
            <p:cNvSpPr txBox="1"/>
            <p:nvPr/>
          </p:nvSpPr>
          <p:spPr>
            <a:xfrm>
              <a:off x="1403648" y="141715"/>
              <a:ext cx="2304300" cy="8388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4850" b="1">
                <a:solidFill>
                  <a:srgbClr val="9B7E2E"/>
                </a:solidFill>
                <a:latin typeface="Century Schoolbook"/>
                <a:ea typeface="Century Schoolbook"/>
                <a:cs typeface="Century Schoolbook"/>
                <a:sym typeface="Century Schoolbook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167524755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Shape 400">
          <a:extLst>
            <a:ext uri="{FF2B5EF4-FFF2-40B4-BE49-F238E27FC236}">
              <a16:creationId xmlns:a16="http://schemas.microsoft.com/office/drawing/2014/main" id="{3FE57578-2010-AF81-897B-76C1533D601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Group 4">
            <a:extLst>
              <a:ext uri="{FF2B5EF4-FFF2-40B4-BE49-F238E27FC236}">
                <a16:creationId xmlns:a16="http://schemas.microsoft.com/office/drawing/2014/main" id="{F1A1EDA5-3E47-12B1-FDE1-981FF8730AFE}"/>
              </a:ext>
            </a:extLst>
          </p:cNvPr>
          <p:cNvGrpSpPr/>
          <p:nvPr/>
        </p:nvGrpSpPr>
        <p:grpSpPr>
          <a:xfrm>
            <a:off x="134910" y="149902"/>
            <a:ext cx="8859187" cy="6580682"/>
            <a:chOff x="0" y="0"/>
            <a:chExt cx="7105650" cy="5162550"/>
          </a:xfrm>
        </p:grpSpPr>
        <p:grpSp>
          <p:nvGrpSpPr>
            <p:cNvPr id="6" name="Group 5">
              <a:extLst>
                <a:ext uri="{FF2B5EF4-FFF2-40B4-BE49-F238E27FC236}">
                  <a16:creationId xmlns:a16="http://schemas.microsoft.com/office/drawing/2014/main" id="{C33EFEFB-C988-3EA8-C6DB-60136B4D5CDE}"/>
                </a:ext>
              </a:extLst>
            </p:cNvPr>
            <p:cNvGrpSpPr/>
            <p:nvPr/>
          </p:nvGrpSpPr>
          <p:grpSpPr>
            <a:xfrm>
              <a:off x="104775" y="0"/>
              <a:ext cx="6903085" cy="1536065"/>
              <a:chOff x="0" y="0"/>
              <a:chExt cx="6903085" cy="1536065"/>
            </a:xfrm>
          </p:grpSpPr>
          <p:pic>
            <p:nvPicPr>
              <p:cNvPr id="19" name="Picture 18">
                <a:extLst>
                  <a:ext uri="{FF2B5EF4-FFF2-40B4-BE49-F238E27FC236}">
                    <a16:creationId xmlns:a16="http://schemas.microsoft.com/office/drawing/2014/main" id="{3F4C094E-154F-C5DE-4C2D-D4A3F046F4BE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0" y="0"/>
                <a:ext cx="1202055" cy="1524000"/>
              </a:xfrm>
              <a:prstGeom prst="rect">
                <a:avLst/>
              </a:prstGeom>
              <a:ln w="38100" cap="sq">
                <a:solidFill>
                  <a:sysClr val="window" lastClr="FFFFFF">
                    <a:lumMod val="95000"/>
                  </a:sysClr>
                </a:solidFill>
                <a:prstDash val="solid"/>
                <a:miter lim="800000"/>
              </a:ln>
              <a:effectLst>
                <a:outerShdw blurRad="50800" dist="38100" dir="2700000" algn="tl" rotWithShape="0">
                  <a:srgbClr val="000000">
                    <a:alpha val="43000"/>
                  </a:srgbClr>
                </a:outerShdw>
              </a:effectLst>
            </p:spPr>
          </p:pic>
          <p:pic>
            <p:nvPicPr>
              <p:cNvPr id="20" name="Picture 19">
                <a:extLst>
                  <a:ext uri="{FF2B5EF4-FFF2-40B4-BE49-F238E27FC236}">
                    <a16:creationId xmlns:a16="http://schemas.microsoft.com/office/drawing/2014/main" id="{C5394608-7BF2-E476-A2B4-85B6BBF43C35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1428750" y="9525"/>
                <a:ext cx="1196975" cy="1504950"/>
              </a:xfrm>
              <a:prstGeom prst="rect">
                <a:avLst/>
              </a:prstGeom>
              <a:ln w="38100" cap="sq">
                <a:solidFill>
                  <a:sysClr val="window" lastClr="FFFFFF">
                    <a:lumMod val="95000"/>
                  </a:sysClr>
                </a:solidFill>
                <a:prstDash val="solid"/>
                <a:miter lim="800000"/>
              </a:ln>
              <a:effectLst>
                <a:outerShdw blurRad="50800" dist="38100" dir="2700000" algn="tl" rotWithShape="0">
                  <a:srgbClr val="000000">
                    <a:alpha val="43000"/>
                  </a:srgbClr>
                </a:outerShdw>
              </a:effectLst>
            </p:spPr>
          </p:pic>
          <p:pic>
            <p:nvPicPr>
              <p:cNvPr id="21" name="Picture 20">
                <a:extLst>
                  <a:ext uri="{FF2B5EF4-FFF2-40B4-BE49-F238E27FC236}">
                    <a16:creationId xmlns:a16="http://schemas.microsoft.com/office/drawing/2014/main" id="{99C819AC-BA4B-6885-0D3F-0F9CC997DB93}"/>
                  </a:ext>
                </a:extLst>
              </p:cNvPr>
              <p:cNvPicPr>
                <a:picLocks noChangeAspect="1"/>
              </p:cNvPicPr>
              <p:nvPr/>
            </p:nvPicPr>
            <p:blipFill rotWithShape="1">
              <a:blip r:embed="rId5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18389" r="13372"/>
              <a:stretch>
                <a:fillRect/>
              </a:stretch>
            </p:blipFill>
            <p:spPr bwMode="auto">
              <a:xfrm>
                <a:off x="4200525" y="19050"/>
                <a:ext cx="1381125" cy="1517015"/>
              </a:xfrm>
              <a:prstGeom prst="rect">
                <a:avLst/>
              </a:prstGeom>
              <a:ln w="38100" cap="sq">
                <a:solidFill>
                  <a:sysClr val="window" lastClr="FFFFFF">
                    <a:lumMod val="95000"/>
                  </a:sysClr>
                </a:solidFill>
                <a:prstDash val="solid"/>
                <a:miter lim="800000"/>
              </a:ln>
              <a:effectLst>
                <a:outerShdw blurRad="50800" dist="38100" dir="2700000" algn="tl" rotWithShape="0">
                  <a:srgbClr val="000000">
                    <a:alpha val="43000"/>
                  </a:srgbClr>
                </a:outerShdw>
              </a:effectLst>
              <a:extLst>
                <a:ext uri="{53640926-AAD7-44D8-BBD7-CCE9431645EC}">
                  <a14:shadowObscured xmlns:a14="http://schemas.microsoft.com/office/drawing/2010/main"/>
                </a:ext>
              </a:extLst>
            </p:spPr>
          </p:pic>
          <p:pic>
            <p:nvPicPr>
              <p:cNvPr id="22" name="Picture 21">
                <a:extLst>
                  <a:ext uri="{FF2B5EF4-FFF2-40B4-BE49-F238E27FC236}">
                    <a16:creationId xmlns:a16="http://schemas.microsoft.com/office/drawing/2014/main" id="{EA2F72C7-BE90-22FE-F899-F586ACE1D024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6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5781675" y="19050"/>
                <a:ext cx="1121410" cy="1495425"/>
              </a:xfrm>
              <a:prstGeom prst="rect">
                <a:avLst/>
              </a:prstGeom>
              <a:ln w="38100" cap="sq">
                <a:solidFill>
                  <a:sysClr val="window" lastClr="FFFFFF">
                    <a:lumMod val="95000"/>
                  </a:sysClr>
                </a:solidFill>
                <a:prstDash val="solid"/>
                <a:miter lim="800000"/>
              </a:ln>
              <a:effectLst>
                <a:outerShdw blurRad="50800" dist="38100" dir="2700000" algn="tl" rotWithShape="0">
                  <a:srgbClr val="000000">
                    <a:alpha val="43000"/>
                  </a:srgbClr>
                </a:outerShdw>
              </a:effectLst>
            </p:spPr>
          </p:pic>
          <p:pic>
            <p:nvPicPr>
              <p:cNvPr id="23" name="Picture 22">
                <a:extLst>
                  <a:ext uri="{FF2B5EF4-FFF2-40B4-BE49-F238E27FC236}">
                    <a16:creationId xmlns:a16="http://schemas.microsoft.com/office/drawing/2014/main" id="{7661001A-1A62-D83F-B8C6-4856A1527CF8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7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2876550" y="19050"/>
                <a:ext cx="1128395" cy="1504950"/>
              </a:xfrm>
              <a:prstGeom prst="rect">
                <a:avLst/>
              </a:prstGeom>
              <a:ln w="38100" cap="sq">
                <a:solidFill>
                  <a:sysClr val="window" lastClr="FFFFFF">
                    <a:lumMod val="95000"/>
                  </a:sysClr>
                </a:solidFill>
                <a:prstDash val="solid"/>
                <a:miter lim="800000"/>
              </a:ln>
              <a:effectLst>
                <a:outerShdw blurRad="50800" dist="38100" dir="2700000" algn="tl" rotWithShape="0">
                  <a:srgbClr val="000000">
                    <a:alpha val="43000"/>
                  </a:srgbClr>
                </a:outerShdw>
              </a:effectLst>
            </p:spPr>
          </p:pic>
        </p:grpSp>
        <p:grpSp>
          <p:nvGrpSpPr>
            <p:cNvPr id="7" name="Group 6">
              <a:extLst>
                <a:ext uri="{FF2B5EF4-FFF2-40B4-BE49-F238E27FC236}">
                  <a16:creationId xmlns:a16="http://schemas.microsoft.com/office/drawing/2014/main" id="{54B7405A-222B-4672-DD60-E76B7D03F22D}"/>
                </a:ext>
              </a:extLst>
            </p:cNvPr>
            <p:cNvGrpSpPr/>
            <p:nvPr/>
          </p:nvGrpSpPr>
          <p:grpSpPr>
            <a:xfrm>
              <a:off x="95250" y="1781175"/>
              <a:ext cx="6905622" cy="1600200"/>
              <a:chOff x="0" y="0"/>
              <a:chExt cx="6826885" cy="1495425"/>
            </a:xfrm>
          </p:grpSpPr>
          <p:pic>
            <p:nvPicPr>
              <p:cNvPr id="14" name="Picture 13">
                <a:extLst>
                  <a:ext uri="{FF2B5EF4-FFF2-40B4-BE49-F238E27FC236}">
                    <a16:creationId xmlns:a16="http://schemas.microsoft.com/office/drawing/2014/main" id="{42A658F3-D4BE-AB23-5537-AC2718E5F915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8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1381125" y="0"/>
                <a:ext cx="1113790" cy="1485900"/>
              </a:xfrm>
              <a:prstGeom prst="rect">
                <a:avLst/>
              </a:prstGeom>
              <a:ln w="38100" cap="sq">
                <a:solidFill>
                  <a:sysClr val="window" lastClr="FFFFFF">
                    <a:lumMod val="95000"/>
                  </a:sysClr>
                </a:solidFill>
                <a:prstDash val="solid"/>
                <a:miter lim="800000"/>
              </a:ln>
              <a:effectLst>
                <a:outerShdw blurRad="50800" dist="38100" dir="2700000" algn="tl" rotWithShape="0">
                  <a:srgbClr val="000000">
                    <a:alpha val="43000"/>
                  </a:srgbClr>
                </a:outerShdw>
              </a:effectLst>
            </p:spPr>
          </p:pic>
          <p:pic>
            <p:nvPicPr>
              <p:cNvPr id="15" name="Picture 14">
                <a:extLst>
                  <a:ext uri="{FF2B5EF4-FFF2-40B4-BE49-F238E27FC236}">
                    <a16:creationId xmlns:a16="http://schemas.microsoft.com/office/drawing/2014/main" id="{66EBF179-0126-C769-7FC8-9FD79353AFB7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9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0" y="0"/>
                <a:ext cx="1121410" cy="1495425"/>
              </a:xfrm>
              <a:prstGeom prst="rect">
                <a:avLst/>
              </a:prstGeom>
              <a:ln w="38100" cap="sq">
                <a:solidFill>
                  <a:sysClr val="window" lastClr="FFFFFF">
                    <a:lumMod val="95000"/>
                  </a:sysClr>
                </a:solidFill>
                <a:prstDash val="solid"/>
                <a:miter lim="800000"/>
              </a:ln>
              <a:effectLst>
                <a:outerShdw blurRad="50800" dist="38100" dir="2700000" algn="tl" rotWithShape="0">
                  <a:srgbClr val="000000">
                    <a:alpha val="43000"/>
                  </a:srgbClr>
                </a:outerShdw>
              </a:effectLst>
            </p:spPr>
          </p:pic>
          <p:pic>
            <p:nvPicPr>
              <p:cNvPr id="16" name="Picture 15">
                <a:extLst>
                  <a:ext uri="{FF2B5EF4-FFF2-40B4-BE49-F238E27FC236}">
                    <a16:creationId xmlns:a16="http://schemas.microsoft.com/office/drawing/2014/main" id="{53D6DBF2-8BE4-8E7F-EB08-A2FF9E81D123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0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2724150" y="0"/>
                <a:ext cx="1106805" cy="1476375"/>
              </a:xfrm>
              <a:prstGeom prst="rect">
                <a:avLst/>
              </a:prstGeom>
              <a:ln w="38100" cap="sq">
                <a:solidFill>
                  <a:sysClr val="window" lastClr="FFFFFF">
                    <a:lumMod val="95000"/>
                  </a:sysClr>
                </a:solidFill>
                <a:prstDash val="solid"/>
                <a:miter lim="800000"/>
              </a:ln>
              <a:effectLst>
                <a:outerShdw blurRad="50800" dist="38100" dir="2700000" algn="tl" rotWithShape="0">
                  <a:srgbClr val="000000">
                    <a:alpha val="43000"/>
                  </a:srgbClr>
                </a:outerShdw>
              </a:effectLst>
            </p:spPr>
          </p:pic>
          <p:pic>
            <p:nvPicPr>
              <p:cNvPr id="17" name="Picture 16">
                <a:extLst>
                  <a:ext uri="{FF2B5EF4-FFF2-40B4-BE49-F238E27FC236}">
                    <a16:creationId xmlns:a16="http://schemas.microsoft.com/office/drawing/2014/main" id="{84DDF99E-B377-ACB4-1A39-053A04C0C693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1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5734050" y="19050"/>
                <a:ext cx="1092835" cy="1457325"/>
              </a:xfrm>
              <a:prstGeom prst="rect">
                <a:avLst/>
              </a:prstGeom>
              <a:ln w="38100" cap="sq">
                <a:solidFill>
                  <a:sysClr val="window" lastClr="FFFFFF">
                    <a:lumMod val="95000"/>
                  </a:sysClr>
                </a:solidFill>
                <a:prstDash val="solid"/>
                <a:miter lim="800000"/>
              </a:ln>
              <a:effectLst>
                <a:outerShdw blurRad="50800" dist="38100" dir="2700000" algn="tl" rotWithShape="0">
                  <a:srgbClr val="000000">
                    <a:alpha val="43000"/>
                  </a:srgbClr>
                </a:outerShdw>
              </a:effectLst>
            </p:spPr>
          </p:pic>
          <p:pic>
            <p:nvPicPr>
              <p:cNvPr id="18" name="Picture 17">
                <a:extLst>
                  <a:ext uri="{FF2B5EF4-FFF2-40B4-BE49-F238E27FC236}">
                    <a16:creationId xmlns:a16="http://schemas.microsoft.com/office/drawing/2014/main" id="{928031EE-BAF6-43BB-90D3-55ED1FBFAD2D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4105275" y="0"/>
                <a:ext cx="1367790" cy="1476375"/>
              </a:xfrm>
              <a:prstGeom prst="rect">
                <a:avLst/>
              </a:prstGeom>
              <a:ln w="38100" cap="sq">
                <a:solidFill>
                  <a:sysClr val="window" lastClr="FFFFFF">
                    <a:lumMod val="95000"/>
                  </a:sysClr>
                </a:solidFill>
                <a:prstDash val="solid"/>
                <a:miter lim="800000"/>
              </a:ln>
              <a:effectLst>
                <a:outerShdw blurRad="50800" dist="38100" dir="2700000" algn="tl" rotWithShape="0">
                  <a:srgbClr val="000000">
                    <a:alpha val="43000"/>
                  </a:srgbClr>
                </a:outerShdw>
              </a:effectLst>
            </p:spPr>
          </p:pic>
        </p:grpSp>
        <p:grpSp>
          <p:nvGrpSpPr>
            <p:cNvPr id="8" name="Group 7">
              <a:extLst>
                <a:ext uri="{FF2B5EF4-FFF2-40B4-BE49-F238E27FC236}">
                  <a16:creationId xmlns:a16="http://schemas.microsoft.com/office/drawing/2014/main" id="{03D975E3-E224-9012-C3B0-E230C1954398}"/>
                </a:ext>
              </a:extLst>
            </p:cNvPr>
            <p:cNvGrpSpPr/>
            <p:nvPr/>
          </p:nvGrpSpPr>
          <p:grpSpPr>
            <a:xfrm>
              <a:off x="0" y="3638550"/>
              <a:ext cx="7105650" cy="1524000"/>
              <a:chOff x="0" y="0"/>
              <a:chExt cx="7105650" cy="1524000"/>
            </a:xfrm>
          </p:grpSpPr>
          <p:pic>
            <p:nvPicPr>
              <p:cNvPr id="9" name="Picture 8">
                <a:extLst>
                  <a:ext uri="{FF2B5EF4-FFF2-40B4-BE49-F238E27FC236}">
                    <a16:creationId xmlns:a16="http://schemas.microsoft.com/office/drawing/2014/main" id="{614FFF31-B808-F919-B5A9-AE2D5CE4D661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5095875" y="0"/>
                <a:ext cx="2009775" cy="1506855"/>
              </a:xfrm>
              <a:prstGeom prst="rect">
                <a:avLst/>
              </a:prstGeom>
              <a:ln w="38100" cap="sq">
                <a:solidFill>
                  <a:sysClr val="window" lastClr="FFFFFF">
                    <a:lumMod val="95000"/>
                  </a:sysClr>
                </a:solidFill>
                <a:prstDash val="solid"/>
                <a:miter lim="800000"/>
              </a:ln>
              <a:effectLst>
                <a:outerShdw blurRad="50800" dist="38100" dir="2700000" algn="tl" rotWithShape="0">
                  <a:srgbClr val="000000">
                    <a:alpha val="43000"/>
                  </a:srgbClr>
                </a:outerShdw>
              </a:effectLst>
            </p:spPr>
          </p:pic>
          <p:pic>
            <p:nvPicPr>
              <p:cNvPr id="10" name="Picture 9">
                <a:extLst>
                  <a:ext uri="{FF2B5EF4-FFF2-40B4-BE49-F238E27FC236}">
                    <a16:creationId xmlns:a16="http://schemas.microsoft.com/office/drawing/2014/main" id="{35CAD252-F1FD-A702-C3F6-F3C36B21E337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2438400" y="0"/>
                <a:ext cx="1142365" cy="1524000"/>
              </a:xfrm>
              <a:prstGeom prst="rect">
                <a:avLst/>
              </a:prstGeom>
              <a:ln w="38100" cap="sq">
                <a:solidFill>
                  <a:sysClr val="window" lastClr="FFFFFF">
                    <a:lumMod val="95000"/>
                  </a:sysClr>
                </a:solidFill>
                <a:prstDash val="solid"/>
                <a:miter lim="800000"/>
              </a:ln>
              <a:effectLst>
                <a:outerShdw blurRad="50800" dist="38100" dir="2700000" algn="tl" rotWithShape="0">
                  <a:srgbClr val="000000">
                    <a:alpha val="43000"/>
                  </a:srgbClr>
                </a:outerShdw>
              </a:effectLst>
            </p:spPr>
          </p:pic>
          <p:pic>
            <p:nvPicPr>
              <p:cNvPr id="11" name="Picture 10">
                <a:extLst>
                  <a:ext uri="{FF2B5EF4-FFF2-40B4-BE49-F238E27FC236}">
                    <a16:creationId xmlns:a16="http://schemas.microsoft.com/office/drawing/2014/main" id="{D44E8FF5-5C69-3530-EEAD-6D11A2068D76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5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1371600" y="0"/>
                <a:ext cx="856615" cy="1524000"/>
              </a:xfrm>
              <a:prstGeom prst="rect">
                <a:avLst/>
              </a:prstGeom>
              <a:ln w="38100" cap="sq">
                <a:solidFill>
                  <a:sysClr val="window" lastClr="FFFFFF">
                    <a:lumMod val="95000"/>
                  </a:sysClr>
                </a:solidFill>
                <a:prstDash val="solid"/>
                <a:miter lim="800000"/>
              </a:ln>
              <a:effectLst>
                <a:outerShdw blurRad="50800" dist="38100" dir="2700000" algn="tl" rotWithShape="0">
                  <a:srgbClr val="000000">
                    <a:alpha val="43000"/>
                  </a:srgbClr>
                </a:outerShdw>
              </a:effectLst>
            </p:spPr>
          </p:pic>
          <p:pic>
            <p:nvPicPr>
              <p:cNvPr id="12" name="Picture 11">
                <a:extLst>
                  <a:ext uri="{FF2B5EF4-FFF2-40B4-BE49-F238E27FC236}">
                    <a16:creationId xmlns:a16="http://schemas.microsoft.com/office/drawing/2014/main" id="{44F5CE4A-DFF0-86C9-CBD6-CB35349FE50E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6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0" y="0"/>
                <a:ext cx="1135380" cy="1514475"/>
              </a:xfrm>
              <a:prstGeom prst="rect">
                <a:avLst/>
              </a:prstGeom>
              <a:ln w="38100" cap="sq">
                <a:solidFill>
                  <a:sysClr val="window" lastClr="FFFFFF">
                    <a:lumMod val="95000"/>
                  </a:sysClr>
                </a:solidFill>
                <a:prstDash val="solid"/>
                <a:miter lim="800000"/>
              </a:ln>
              <a:effectLst>
                <a:outerShdw blurRad="50800" dist="38100" dir="2700000" algn="tl" rotWithShape="0">
                  <a:srgbClr val="000000">
                    <a:alpha val="43000"/>
                  </a:srgbClr>
                </a:outerShdw>
              </a:effectLst>
            </p:spPr>
          </p:pic>
          <p:pic>
            <p:nvPicPr>
              <p:cNvPr id="13" name="Picture 12">
                <a:extLst>
                  <a:ext uri="{FF2B5EF4-FFF2-40B4-BE49-F238E27FC236}">
                    <a16:creationId xmlns:a16="http://schemas.microsoft.com/office/drawing/2014/main" id="{C25BCAC8-6C7A-764D-30CF-1F652DA7828E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7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3790950" y="0"/>
                <a:ext cx="1128395" cy="1504950"/>
              </a:xfrm>
              <a:prstGeom prst="rect">
                <a:avLst/>
              </a:prstGeom>
              <a:ln w="38100" cap="sq">
                <a:solidFill>
                  <a:sysClr val="window" lastClr="FFFFFF">
                    <a:lumMod val="95000"/>
                  </a:sysClr>
                </a:solidFill>
                <a:prstDash val="solid"/>
                <a:miter lim="800000"/>
              </a:ln>
              <a:effectLst>
                <a:outerShdw blurRad="50800" dist="38100" dir="2700000" algn="tl" rotWithShape="0">
                  <a:srgbClr val="000000">
                    <a:alpha val="43000"/>
                  </a:srgbClr>
                </a:outerShdw>
              </a:effectLst>
            </p:spPr>
          </p:pic>
        </p:grpSp>
      </p:grpSp>
    </p:spTree>
    <p:extLst>
      <p:ext uri="{BB962C8B-B14F-4D97-AF65-F5344CB8AC3E}">
        <p14:creationId xmlns:p14="http://schemas.microsoft.com/office/powerpoint/2010/main" val="477265300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Shape 400">
          <a:extLst>
            <a:ext uri="{FF2B5EF4-FFF2-40B4-BE49-F238E27FC236}">
              <a16:creationId xmlns:a16="http://schemas.microsoft.com/office/drawing/2014/main" id="{51798EAF-D615-28D0-F9BE-E863E4DB5DE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1">
            <a:extLst>
              <a:ext uri="{FF2B5EF4-FFF2-40B4-BE49-F238E27FC236}">
                <a16:creationId xmlns:a16="http://schemas.microsoft.com/office/drawing/2014/main" id="{79792574-DC30-B819-E220-3729292655FE}"/>
              </a:ext>
            </a:extLst>
          </p:cNvPr>
          <p:cNvGrpSpPr/>
          <p:nvPr/>
        </p:nvGrpSpPr>
        <p:grpSpPr>
          <a:xfrm>
            <a:off x="537923" y="167739"/>
            <a:ext cx="8068154" cy="6522521"/>
            <a:chOff x="0" y="0"/>
            <a:chExt cx="7202170" cy="5782310"/>
          </a:xfrm>
        </p:grpSpPr>
        <p:grpSp>
          <p:nvGrpSpPr>
            <p:cNvPr id="3" name="Group 2">
              <a:extLst>
                <a:ext uri="{FF2B5EF4-FFF2-40B4-BE49-F238E27FC236}">
                  <a16:creationId xmlns:a16="http://schemas.microsoft.com/office/drawing/2014/main" id="{31F738AF-5B7A-056B-9A34-BF662CD9210C}"/>
                </a:ext>
              </a:extLst>
            </p:cNvPr>
            <p:cNvGrpSpPr/>
            <p:nvPr/>
          </p:nvGrpSpPr>
          <p:grpSpPr>
            <a:xfrm>
              <a:off x="161925" y="0"/>
              <a:ext cx="6867523" cy="1133475"/>
              <a:chOff x="0" y="0"/>
              <a:chExt cx="7124065" cy="1266190"/>
            </a:xfrm>
          </p:grpSpPr>
          <p:pic>
            <p:nvPicPr>
              <p:cNvPr id="23" name="Picture 22">
                <a:extLst>
                  <a:ext uri="{FF2B5EF4-FFF2-40B4-BE49-F238E27FC236}">
                    <a16:creationId xmlns:a16="http://schemas.microsoft.com/office/drawing/2014/main" id="{7EDEB9DE-4AF2-714F-907D-1B5EE6324B76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0" y="28575"/>
                <a:ext cx="2200275" cy="1237615"/>
              </a:xfrm>
              <a:prstGeom prst="rect">
                <a:avLst/>
              </a:prstGeom>
              <a:ln w="38100" cap="sq">
                <a:solidFill>
                  <a:sysClr val="window" lastClr="FFFFFF">
                    <a:lumMod val="95000"/>
                  </a:sysClr>
                </a:solidFill>
                <a:prstDash val="solid"/>
                <a:miter lim="800000"/>
              </a:ln>
              <a:effectLst>
                <a:outerShdw blurRad="50800" dist="38100" dir="2700000" algn="tl" rotWithShape="0">
                  <a:srgbClr val="000000">
                    <a:alpha val="43000"/>
                  </a:srgbClr>
                </a:outerShdw>
              </a:effectLst>
            </p:spPr>
          </p:pic>
          <p:pic>
            <p:nvPicPr>
              <p:cNvPr id="24" name="Picture 23">
                <a:extLst>
                  <a:ext uri="{FF2B5EF4-FFF2-40B4-BE49-F238E27FC236}">
                    <a16:creationId xmlns:a16="http://schemas.microsoft.com/office/drawing/2014/main" id="{82E5220F-3D79-E76C-8B4F-F9469F6CB76E}"/>
                  </a:ext>
                </a:extLst>
              </p:cNvPr>
              <p:cNvPicPr>
                <a:picLocks noChangeAspect="1"/>
              </p:cNvPicPr>
              <p:nvPr/>
            </p:nvPicPr>
            <p:blipFill rotWithShape="1">
              <a:blip r:embed="rId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r="10710"/>
              <a:stretch>
                <a:fillRect/>
              </a:stretch>
            </p:blipFill>
            <p:spPr bwMode="auto">
              <a:xfrm>
                <a:off x="4295775" y="9525"/>
                <a:ext cx="1473835" cy="1238250"/>
              </a:xfrm>
              <a:prstGeom prst="rect">
                <a:avLst/>
              </a:prstGeom>
              <a:ln w="38100" cap="sq">
                <a:solidFill>
                  <a:sysClr val="window" lastClr="FFFFFF">
                    <a:lumMod val="95000"/>
                  </a:sysClr>
                </a:solidFill>
                <a:prstDash val="solid"/>
                <a:miter lim="800000"/>
              </a:ln>
              <a:effectLst>
                <a:outerShdw blurRad="50800" dist="38100" dir="2700000" algn="tl" rotWithShape="0">
                  <a:srgbClr val="000000">
                    <a:alpha val="43000"/>
                  </a:srgbClr>
                </a:outerShdw>
              </a:effectLst>
              <a:extLst>
                <a:ext uri="{53640926-AAD7-44D8-BBD7-CCE9431645EC}">
                  <a14:shadowObscured xmlns:a14="http://schemas.microsoft.com/office/drawing/2010/main"/>
                </a:ext>
              </a:extLst>
            </p:spPr>
          </p:pic>
          <p:pic>
            <p:nvPicPr>
              <p:cNvPr id="25" name="Picture 24">
                <a:extLst>
                  <a:ext uri="{FF2B5EF4-FFF2-40B4-BE49-F238E27FC236}">
                    <a16:creationId xmlns:a16="http://schemas.microsoft.com/office/drawing/2014/main" id="{E631C91D-2723-6037-B01E-387C1176DD1C}"/>
                  </a:ext>
                </a:extLst>
              </p:cNvPr>
              <p:cNvPicPr>
                <a:picLocks noChangeAspect="1"/>
              </p:cNvPicPr>
              <p:nvPr/>
            </p:nvPicPr>
            <p:blipFill rotWithShape="1">
              <a:blip r:embed="rId5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16720" r="33120"/>
              <a:stretch>
                <a:fillRect/>
              </a:stretch>
            </p:blipFill>
            <p:spPr bwMode="auto">
              <a:xfrm>
                <a:off x="6029325" y="0"/>
                <a:ext cx="1094740" cy="1228725"/>
              </a:xfrm>
              <a:prstGeom prst="rect">
                <a:avLst/>
              </a:prstGeom>
              <a:ln w="38100" cap="sq">
                <a:solidFill>
                  <a:sysClr val="window" lastClr="FFFFFF">
                    <a:lumMod val="95000"/>
                  </a:sysClr>
                </a:solidFill>
                <a:prstDash val="solid"/>
                <a:miter lim="800000"/>
              </a:ln>
              <a:effectLst>
                <a:outerShdw blurRad="50800" dist="38100" dir="2700000" algn="tl" rotWithShape="0">
                  <a:srgbClr val="000000">
                    <a:alpha val="43000"/>
                  </a:srgbClr>
                </a:outerShdw>
              </a:effectLst>
              <a:extLst>
                <a:ext uri="{53640926-AAD7-44D8-BBD7-CCE9431645EC}">
                  <a14:shadowObscured xmlns:a14="http://schemas.microsoft.com/office/drawing/2010/main"/>
                </a:ext>
              </a:extLst>
            </p:spPr>
          </p:pic>
          <p:pic>
            <p:nvPicPr>
              <p:cNvPr id="26" name="Picture 25">
                <a:extLst>
                  <a:ext uri="{FF2B5EF4-FFF2-40B4-BE49-F238E27FC236}">
                    <a16:creationId xmlns:a16="http://schemas.microsoft.com/office/drawing/2014/main" id="{D7DA9E88-032D-9A65-9B3E-61D2E3DAA6F3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6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2409825" y="28575"/>
                <a:ext cx="1649730" cy="1237615"/>
              </a:xfrm>
              <a:prstGeom prst="rect">
                <a:avLst/>
              </a:prstGeom>
              <a:ln w="38100" cap="sq">
                <a:solidFill>
                  <a:sysClr val="window" lastClr="FFFFFF">
                    <a:lumMod val="95000"/>
                  </a:sysClr>
                </a:solidFill>
                <a:prstDash val="solid"/>
                <a:miter lim="800000"/>
              </a:ln>
              <a:effectLst>
                <a:outerShdw blurRad="50800" dist="38100" dir="2700000" algn="tl" rotWithShape="0">
                  <a:srgbClr val="000000">
                    <a:alpha val="43000"/>
                  </a:srgbClr>
                </a:outerShdw>
              </a:effectLst>
            </p:spPr>
          </p:pic>
        </p:grpSp>
        <p:grpSp>
          <p:nvGrpSpPr>
            <p:cNvPr id="4" name="Group 3">
              <a:extLst>
                <a:ext uri="{FF2B5EF4-FFF2-40B4-BE49-F238E27FC236}">
                  <a16:creationId xmlns:a16="http://schemas.microsoft.com/office/drawing/2014/main" id="{2F5E462F-D418-10C8-F3DE-4F9EFB0A00DD}"/>
                </a:ext>
              </a:extLst>
            </p:cNvPr>
            <p:cNvGrpSpPr/>
            <p:nvPr/>
          </p:nvGrpSpPr>
          <p:grpSpPr>
            <a:xfrm>
              <a:off x="0" y="1343025"/>
              <a:ext cx="7202170" cy="1466850"/>
              <a:chOff x="0" y="0"/>
              <a:chExt cx="7202170" cy="1466850"/>
            </a:xfrm>
          </p:grpSpPr>
          <p:pic>
            <p:nvPicPr>
              <p:cNvPr id="18" name="Picture 17">
                <a:extLst>
                  <a:ext uri="{FF2B5EF4-FFF2-40B4-BE49-F238E27FC236}">
                    <a16:creationId xmlns:a16="http://schemas.microsoft.com/office/drawing/2014/main" id="{4865673D-C790-C49E-DDEE-A5F68AF2751F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7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6172200" y="9525"/>
                <a:ext cx="1029970" cy="1445895"/>
              </a:xfrm>
              <a:prstGeom prst="rect">
                <a:avLst/>
              </a:prstGeom>
              <a:ln w="38100" cap="sq">
                <a:solidFill>
                  <a:sysClr val="window" lastClr="FFFFFF">
                    <a:lumMod val="95000"/>
                  </a:sysClr>
                </a:solidFill>
                <a:prstDash val="solid"/>
                <a:miter lim="800000"/>
              </a:ln>
              <a:effectLst>
                <a:outerShdw blurRad="50800" dist="38100" dir="2700000" algn="tl" rotWithShape="0">
                  <a:srgbClr val="000000">
                    <a:alpha val="43000"/>
                  </a:srgbClr>
                </a:outerShdw>
              </a:effectLst>
            </p:spPr>
          </p:pic>
          <p:pic>
            <p:nvPicPr>
              <p:cNvPr id="19" name="Picture 18">
                <a:extLst>
                  <a:ext uri="{FF2B5EF4-FFF2-40B4-BE49-F238E27FC236}">
                    <a16:creationId xmlns:a16="http://schemas.microsoft.com/office/drawing/2014/main" id="{987D0FFD-FE7D-816E-61FA-17D103027F55}"/>
                  </a:ext>
                </a:extLst>
              </p:cNvPr>
              <p:cNvPicPr>
                <a:picLocks noChangeAspect="1"/>
              </p:cNvPicPr>
              <p:nvPr/>
            </p:nvPicPr>
            <p:blipFill rotWithShape="1">
              <a:blip r:embed="rId8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b="12679"/>
              <a:stretch>
                <a:fillRect/>
              </a:stretch>
            </p:blipFill>
            <p:spPr bwMode="auto">
              <a:xfrm>
                <a:off x="1295400" y="0"/>
                <a:ext cx="1251585" cy="1457325"/>
              </a:xfrm>
              <a:prstGeom prst="rect">
                <a:avLst/>
              </a:prstGeom>
              <a:ln w="38100" cap="sq">
                <a:solidFill>
                  <a:sysClr val="window" lastClr="FFFFFF">
                    <a:lumMod val="95000"/>
                  </a:sysClr>
                </a:solidFill>
                <a:prstDash val="solid"/>
                <a:miter lim="800000"/>
              </a:ln>
              <a:effectLst>
                <a:outerShdw blurRad="50800" dist="38100" dir="2700000" algn="tl" rotWithShape="0">
                  <a:srgbClr val="000000">
                    <a:alpha val="43000"/>
                  </a:srgbClr>
                </a:outerShdw>
              </a:effectLst>
              <a:extLst>
                <a:ext uri="{53640926-AAD7-44D8-BBD7-CCE9431645EC}">
                  <a14:shadowObscured xmlns:a14="http://schemas.microsoft.com/office/drawing/2010/main"/>
                </a:ext>
              </a:extLst>
            </p:spPr>
          </p:pic>
          <p:pic>
            <p:nvPicPr>
              <p:cNvPr id="20" name="Picture 19">
                <a:extLst>
                  <a:ext uri="{FF2B5EF4-FFF2-40B4-BE49-F238E27FC236}">
                    <a16:creationId xmlns:a16="http://schemas.microsoft.com/office/drawing/2014/main" id="{EA350F2F-B0DF-A308-77FB-124D71A2F365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9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0" y="19050"/>
                <a:ext cx="1085850" cy="1447800"/>
              </a:xfrm>
              <a:prstGeom prst="rect">
                <a:avLst/>
              </a:prstGeom>
              <a:ln w="38100" cap="sq">
                <a:solidFill>
                  <a:sysClr val="window" lastClr="FFFFFF">
                    <a:lumMod val="95000"/>
                  </a:sysClr>
                </a:solidFill>
                <a:prstDash val="solid"/>
                <a:miter lim="800000"/>
              </a:ln>
              <a:effectLst>
                <a:outerShdw blurRad="50800" dist="38100" dir="2700000" algn="tl" rotWithShape="0">
                  <a:srgbClr val="000000">
                    <a:alpha val="43000"/>
                  </a:srgbClr>
                </a:outerShdw>
              </a:effectLst>
            </p:spPr>
          </p:pic>
          <p:pic>
            <p:nvPicPr>
              <p:cNvPr id="21" name="Picture 20">
                <a:extLst>
                  <a:ext uri="{FF2B5EF4-FFF2-40B4-BE49-F238E27FC236}">
                    <a16:creationId xmlns:a16="http://schemas.microsoft.com/office/drawing/2014/main" id="{9017BBC0-2FBC-E2E2-D060-06DEDA3656D6}"/>
                  </a:ext>
                </a:extLst>
              </p:cNvPr>
              <p:cNvPicPr>
                <a:picLocks noChangeAspect="1"/>
              </p:cNvPicPr>
              <p:nvPr/>
            </p:nvPicPr>
            <p:blipFill rotWithShape="1">
              <a:blip r:embed="rId10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9259" b="14185"/>
              <a:stretch>
                <a:fillRect/>
              </a:stretch>
            </p:blipFill>
            <p:spPr bwMode="auto">
              <a:xfrm>
                <a:off x="2714625" y="9525"/>
                <a:ext cx="2038350" cy="1445895"/>
              </a:xfrm>
              <a:prstGeom prst="rect">
                <a:avLst/>
              </a:prstGeom>
              <a:ln w="38100" cap="sq">
                <a:solidFill>
                  <a:sysClr val="window" lastClr="FFFFFF">
                    <a:lumMod val="95000"/>
                  </a:sysClr>
                </a:solidFill>
                <a:prstDash val="solid"/>
                <a:miter lim="800000"/>
              </a:ln>
              <a:effectLst>
                <a:outerShdw blurRad="50800" dist="38100" dir="2700000" algn="tl" rotWithShape="0">
                  <a:srgbClr val="000000">
                    <a:alpha val="43000"/>
                  </a:srgbClr>
                </a:outerShdw>
              </a:effectLst>
              <a:extLst>
                <a:ext uri="{53640926-AAD7-44D8-BBD7-CCE9431645EC}">
                  <a14:shadowObscured xmlns:a14="http://schemas.microsoft.com/office/drawing/2010/main"/>
                </a:ext>
              </a:extLst>
            </p:spPr>
          </p:pic>
          <p:pic>
            <p:nvPicPr>
              <p:cNvPr id="22" name="Picture 21">
                <a:extLst>
                  <a:ext uri="{FF2B5EF4-FFF2-40B4-BE49-F238E27FC236}">
                    <a16:creationId xmlns:a16="http://schemas.microsoft.com/office/drawing/2014/main" id="{EEE4363F-BE2C-DB6D-04BA-52832005611B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1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4924425" y="9525"/>
                <a:ext cx="1083945" cy="1445895"/>
              </a:xfrm>
              <a:prstGeom prst="rect">
                <a:avLst/>
              </a:prstGeom>
              <a:ln w="38100" cap="sq">
                <a:solidFill>
                  <a:sysClr val="window" lastClr="FFFFFF">
                    <a:lumMod val="95000"/>
                  </a:sysClr>
                </a:solidFill>
                <a:prstDash val="solid"/>
                <a:miter lim="800000"/>
              </a:ln>
              <a:effectLst>
                <a:outerShdw blurRad="50800" dist="38100" dir="2700000" algn="tl" rotWithShape="0">
                  <a:srgbClr val="000000">
                    <a:alpha val="43000"/>
                  </a:srgbClr>
                </a:outerShdw>
              </a:effectLst>
            </p:spPr>
          </p:pic>
        </p:grpSp>
        <p:grpSp>
          <p:nvGrpSpPr>
            <p:cNvPr id="6" name="Group 5">
              <a:extLst>
                <a:ext uri="{FF2B5EF4-FFF2-40B4-BE49-F238E27FC236}">
                  <a16:creationId xmlns:a16="http://schemas.microsoft.com/office/drawing/2014/main" id="{AAA71273-BA93-DE81-40EF-1BC193CE91A7}"/>
                </a:ext>
              </a:extLst>
            </p:cNvPr>
            <p:cNvGrpSpPr/>
            <p:nvPr/>
          </p:nvGrpSpPr>
          <p:grpSpPr>
            <a:xfrm>
              <a:off x="9525" y="3028950"/>
              <a:ext cx="7181215" cy="1278255"/>
              <a:chOff x="0" y="0"/>
              <a:chExt cx="7181215" cy="1278255"/>
            </a:xfrm>
          </p:grpSpPr>
          <p:pic>
            <p:nvPicPr>
              <p:cNvPr id="13" name="Picture 12">
                <a:extLst>
                  <a:ext uri="{FF2B5EF4-FFF2-40B4-BE49-F238E27FC236}">
                    <a16:creationId xmlns:a16="http://schemas.microsoft.com/office/drawing/2014/main" id="{E54458B9-79D6-DDF6-FAE9-409287B35471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0" y="28575"/>
                <a:ext cx="1666875" cy="1249680"/>
              </a:xfrm>
              <a:prstGeom prst="rect">
                <a:avLst/>
              </a:prstGeom>
              <a:ln w="38100" cap="sq">
                <a:solidFill>
                  <a:sysClr val="window" lastClr="FFFFFF">
                    <a:lumMod val="95000"/>
                  </a:sysClr>
                </a:solidFill>
                <a:prstDash val="solid"/>
                <a:miter lim="800000"/>
              </a:ln>
              <a:effectLst>
                <a:outerShdw blurRad="50800" dist="38100" dir="2700000" algn="tl" rotWithShape="0">
                  <a:srgbClr val="000000">
                    <a:alpha val="43000"/>
                  </a:srgbClr>
                </a:outerShdw>
              </a:effectLst>
            </p:spPr>
          </p:pic>
          <p:pic>
            <p:nvPicPr>
              <p:cNvPr id="14" name="Picture 13">
                <a:extLst>
                  <a:ext uri="{FF2B5EF4-FFF2-40B4-BE49-F238E27FC236}">
                    <a16:creationId xmlns:a16="http://schemas.microsoft.com/office/drawing/2014/main" id="{4072ECF3-F961-6D11-5B1A-0E2E49CB2AF6}"/>
                  </a:ext>
                </a:extLst>
              </p:cNvPr>
              <p:cNvPicPr>
                <a:picLocks noChangeAspect="1"/>
              </p:cNvPicPr>
              <p:nvPr/>
            </p:nvPicPr>
            <p:blipFill rotWithShape="1">
              <a:blip r:embed="rId1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t="12304" b="17618"/>
              <a:stretch>
                <a:fillRect/>
              </a:stretch>
            </p:blipFill>
            <p:spPr bwMode="auto">
              <a:xfrm>
                <a:off x="3676650" y="0"/>
                <a:ext cx="1335405" cy="1247775"/>
              </a:xfrm>
              <a:prstGeom prst="rect">
                <a:avLst/>
              </a:prstGeom>
              <a:ln w="38100" cap="sq">
                <a:solidFill>
                  <a:sysClr val="window" lastClr="FFFFFF">
                    <a:lumMod val="95000"/>
                  </a:sysClr>
                </a:solidFill>
                <a:prstDash val="solid"/>
                <a:miter lim="800000"/>
              </a:ln>
              <a:effectLst>
                <a:outerShdw blurRad="50800" dist="38100" dir="2700000" algn="tl" rotWithShape="0">
                  <a:srgbClr val="000000">
                    <a:alpha val="43000"/>
                  </a:srgbClr>
                </a:outerShdw>
              </a:effectLst>
              <a:extLst>
                <a:ext uri="{53640926-AAD7-44D8-BBD7-CCE9431645EC}">
                  <a14:shadowObscured xmlns:a14="http://schemas.microsoft.com/office/drawing/2010/main"/>
                </a:ext>
              </a:extLst>
            </p:spPr>
          </p:pic>
          <p:pic>
            <p:nvPicPr>
              <p:cNvPr id="15" name="Picture 14">
                <a:extLst>
                  <a:ext uri="{FF2B5EF4-FFF2-40B4-BE49-F238E27FC236}">
                    <a16:creationId xmlns:a16="http://schemas.microsoft.com/office/drawing/2014/main" id="{D8AE4766-23B7-8D7B-9D58-02E340A2255A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4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1847850" y="9525"/>
                <a:ext cx="1663700" cy="1247775"/>
              </a:xfrm>
              <a:prstGeom prst="rect">
                <a:avLst/>
              </a:prstGeom>
              <a:ln w="38100" cap="sq">
                <a:solidFill>
                  <a:sysClr val="window" lastClr="FFFFFF">
                    <a:lumMod val="95000"/>
                  </a:sysClr>
                </a:solidFill>
                <a:prstDash val="solid"/>
                <a:miter lim="800000"/>
              </a:ln>
              <a:effectLst>
                <a:outerShdw blurRad="50800" dist="38100" dir="2700000" algn="tl" rotWithShape="0">
                  <a:srgbClr val="000000">
                    <a:alpha val="43000"/>
                  </a:srgbClr>
                </a:outerShdw>
              </a:effectLst>
            </p:spPr>
          </p:pic>
          <p:pic>
            <p:nvPicPr>
              <p:cNvPr id="16" name="Picture 15">
                <a:extLst>
                  <a:ext uri="{FF2B5EF4-FFF2-40B4-BE49-F238E27FC236}">
                    <a16:creationId xmlns:a16="http://schemas.microsoft.com/office/drawing/2014/main" id="{37573069-B873-8CD2-37E1-DAD827C05F50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5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5172075" y="19050"/>
                <a:ext cx="928370" cy="1238250"/>
              </a:xfrm>
              <a:prstGeom prst="rect">
                <a:avLst/>
              </a:prstGeom>
              <a:ln w="38100" cap="sq">
                <a:solidFill>
                  <a:sysClr val="window" lastClr="FFFFFF">
                    <a:lumMod val="95000"/>
                  </a:sysClr>
                </a:solidFill>
                <a:prstDash val="solid"/>
                <a:miter lim="800000"/>
              </a:ln>
              <a:effectLst>
                <a:outerShdw blurRad="50800" dist="38100" dir="2700000" algn="tl" rotWithShape="0">
                  <a:srgbClr val="000000">
                    <a:alpha val="43000"/>
                  </a:srgbClr>
                </a:outerShdw>
              </a:effectLst>
            </p:spPr>
          </p:pic>
          <p:pic>
            <p:nvPicPr>
              <p:cNvPr id="17" name="Picture 16">
                <a:extLst>
                  <a:ext uri="{FF2B5EF4-FFF2-40B4-BE49-F238E27FC236}">
                    <a16:creationId xmlns:a16="http://schemas.microsoft.com/office/drawing/2014/main" id="{E6051B6F-1169-3963-7B48-05DA8709383F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6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6267450" y="28575"/>
                <a:ext cx="913765" cy="1219200"/>
              </a:xfrm>
              <a:prstGeom prst="rect">
                <a:avLst/>
              </a:prstGeom>
              <a:ln w="38100" cap="sq">
                <a:solidFill>
                  <a:sysClr val="window" lastClr="FFFFFF">
                    <a:lumMod val="95000"/>
                  </a:sysClr>
                </a:solidFill>
                <a:prstDash val="solid"/>
                <a:miter lim="800000"/>
              </a:ln>
              <a:effectLst>
                <a:outerShdw blurRad="50800" dist="38100" dir="2700000" algn="tl" rotWithShape="0">
                  <a:srgbClr val="000000">
                    <a:alpha val="43000"/>
                  </a:srgbClr>
                </a:outerShdw>
              </a:effectLst>
            </p:spPr>
          </p:pic>
        </p:grpSp>
        <p:grpSp>
          <p:nvGrpSpPr>
            <p:cNvPr id="7" name="Group 6">
              <a:extLst>
                <a:ext uri="{FF2B5EF4-FFF2-40B4-BE49-F238E27FC236}">
                  <a16:creationId xmlns:a16="http://schemas.microsoft.com/office/drawing/2014/main" id="{F045B6CB-A0A5-5446-593A-E28957243F2C}"/>
                </a:ext>
              </a:extLst>
            </p:cNvPr>
            <p:cNvGrpSpPr/>
            <p:nvPr/>
          </p:nvGrpSpPr>
          <p:grpSpPr>
            <a:xfrm>
              <a:off x="47625" y="4467225"/>
              <a:ext cx="7105650" cy="1315085"/>
              <a:chOff x="0" y="0"/>
              <a:chExt cx="7105650" cy="1315085"/>
            </a:xfrm>
          </p:grpSpPr>
          <p:pic>
            <p:nvPicPr>
              <p:cNvPr id="8" name="Picture 7">
                <a:extLst>
                  <a:ext uri="{FF2B5EF4-FFF2-40B4-BE49-F238E27FC236}">
                    <a16:creationId xmlns:a16="http://schemas.microsoft.com/office/drawing/2014/main" id="{6EC533C4-679F-A22C-7A5D-B6F960ECE999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7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0" y="0"/>
                <a:ext cx="1727200" cy="1295400"/>
              </a:xfrm>
              <a:prstGeom prst="rect">
                <a:avLst/>
              </a:prstGeom>
              <a:ln w="38100" cap="sq">
                <a:solidFill>
                  <a:sysClr val="window" lastClr="FFFFFF">
                    <a:lumMod val="95000"/>
                  </a:sysClr>
                </a:solidFill>
                <a:prstDash val="solid"/>
                <a:miter lim="800000"/>
              </a:ln>
              <a:effectLst>
                <a:outerShdw blurRad="50800" dist="38100" dir="2700000" algn="tl" rotWithShape="0">
                  <a:srgbClr val="000000">
                    <a:alpha val="43000"/>
                  </a:srgbClr>
                </a:outerShdw>
              </a:effectLst>
            </p:spPr>
          </p:pic>
          <p:pic>
            <p:nvPicPr>
              <p:cNvPr id="9" name="Picture 8">
                <a:extLst>
                  <a:ext uri="{FF2B5EF4-FFF2-40B4-BE49-F238E27FC236}">
                    <a16:creationId xmlns:a16="http://schemas.microsoft.com/office/drawing/2014/main" id="{6A7F1556-F5EF-BA7C-0811-1218F1E5B4C3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8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1914525" y="0"/>
                <a:ext cx="1746250" cy="1309370"/>
              </a:xfrm>
              <a:prstGeom prst="rect">
                <a:avLst/>
              </a:prstGeom>
              <a:ln w="38100" cap="sq">
                <a:solidFill>
                  <a:sysClr val="window" lastClr="FFFFFF">
                    <a:lumMod val="95000"/>
                  </a:sysClr>
                </a:solidFill>
                <a:prstDash val="solid"/>
                <a:miter lim="800000"/>
              </a:ln>
              <a:effectLst>
                <a:outerShdw blurRad="50800" dist="38100" dir="2700000" algn="tl" rotWithShape="0">
                  <a:srgbClr val="000000">
                    <a:alpha val="43000"/>
                  </a:srgbClr>
                </a:outerShdw>
              </a:effectLst>
            </p:spPr>
          </p:pic>
          <p:pic>
            <p:nvPicPr>
              <p:cNvPr id="11" name="Picture 10">
                <a:extLst>
                  <a:ext uri="{FF2B5EF4-FFF2-40B4-BE49-F238E27FC236}">
                    <a16:creationId xmlns:a16="http://schemas.microsoft.com/office/drawing/2014/main" id="{0BFF6A34-25BF-C079-E709-30E15D6B9657}"/>
                  </a:ext>
                </a:extLst>
              </p:cNvPr>
              <p:cNvPicPr>
                <a:picLocks noChangeAspect="1"/>
              </p:cNvPicPr>
              <p:nvPr/>
            </p:nvPicPr>
            <p:blipFill rotWithShape="1">
              <a:blip r:embed="rId19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t="18056" b="16667"/>
              <a:stretch>
                <a:fillRect/>
              </a:stretch>
            </p:blipFill>
            <p:spPr bwMode="auto">
              <a:xfrm>
                <a:off x="3876675" y="19050"/>
                <a:ext cx="1488440" cy="1296035"/>
              </a:xfrm>
              <a:prstGeom prst="rect">
                <a:avLst/>
              </a:prstGeom>
              <a:ln w="38100" cap="sq">
                <a:solidFill>
                  <a:sysClr val="window" lastClr="FFFFFF">
                    <a:lumMod val="95000"/>
                  </a:sysClr>
                </a:solidFill>
                <a:prstDash val="solid"/>
                <a:miter lim="800000"/>
              </a:ln>
              <a:effectLst>
                <a:outerShdw blurRad="50800" dist="38100" dir="2700000" algn="tl" rotWithShape="0">
                  <a:srgbClr val="000000">
                    <a:alpha val="43000"/>
                  </a:srgbClr>
                </a:outerShdw>
              </a:effectLst>
              <a:extLst>
                <a:ext uri="{53640926-AAD7-44D8-BBD7-CCE9431645EC}">
                  <a14:shadowObscured xmlns:a14="http://schemas.microsoft.com/office/drawing/2010/main"/>
                </a:ext>
              </a:extLst>
            </p:spPr>
          </p:pic>
          <p:pic>
            <p:nvPicPr>
              <p:cNvPr id="12" name="Picture 11">
                <a:extLst>
                  <a:ext uri="{FF2B5EF4-FFF2-40B4-BE49-F238E27FC236}">
                    <a16:creationId xmlns:a16="http://schemas.microsoft.com/office/drawing/2014/main" id="{171E3A34-4ACD-C49B-9AD0-22C7CA5C0A27}"/>
                  </a:ext>
                </a:extLst>
              </p:cNvPr>
              <p:cNvPicPr>
                <a:picLocks noChangeAspect="1"/>
              </p:cNvPicPr>
              <p:nvPr/>
            </p:nvPicPr>
            <p:blipFill rotWithShape="1">
              <a:blip r:embed="rId20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t="7635" b="29491"/>
              <a:stretch>
                <a:fillRect/>
              </a:stretch>
            </p:blipFill>
            <p:spPr bwMode="auto">
              <a:xfrm>
                <a:off x="5581650" y="28575"/>
                <a:ext cx="1524000" cy="1276985"/>
              </a:xfrm>
              <a:prstGeom prst="rect">
                <a:avLst/>
              </a:prstGeom>
              <a:ln w="38100" cap="sq">
                <a:solidFill>
                  <a:sysClr val="window" lastClr="FFFFFF">
                    <a:lumMod val="95000"/>
                  </a:sysClr>
                </a:solidFill>
                <a:prstDash val="solid"/>
                <a:miter lim="800000"/>
              </a:ln>
              <a:effectLst>
                <a:outerShdw blurRad="50800" dist="38100" dir="2700000" algn="tl" rotWithShape="0">
                  <a:srgbClr val="000000">
                    <a:alpha val="43000"/>
                  </a:srgbClr>
                </a:outerShdw>
              </a:effectLst>
              <a:extLst>
                <a:ext uri="{53640926-AAD7-44D8-BBD7-CCE9431645EC}">
                  <a14:shadowObscured xmlns:a14="http://schemas.microsoft.com/office/drawing/2010/main"/>
                </a:ext>
              </a:extLst>
            </p:spPr>
          </p:pic>
        </p:grpSp>
      </p:grpSp>
    </p:spTree>
    <p:extLst>
      <p:ext uri="{BB962C8B-B14F-4D97-AF65-F5344CB8AC3E}">
        <p14:creationId xmlns:p14="http://schemas.microsoft.com/office/powerpoint/2010/main" val="2036748179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Shape 400">
          <a:extLst>
            <a:ext uri="{FF2B5EF4-FFF2-40B4-BE49-F238E27FC236}">
              <a16:creationId xmlns:a16="http://schemas.microsoft.com/office/drawing/2014/main" id="{50F9C30F-01B1-12D5-E6BD-0B341544809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A8C1A689-5362-32AB-3EDF-4440BA6C037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626609" y="5257800"/>
            <a:ext cx="3324916" cy="1645999"/>
          </a:xfrm>
          <a:prstGeom prst="rect">
            <a:avLst/>
          </a:prstGeom>
        </p:spPr>
      </p:pic>
      <p:sp>
        <p:nvSpPr>
          <p:cNvPr id="9" name="Title 8">
            <a:extLst>
              <a:ext uri="{FF2B5EF4-FFF2-40B4-BE49-F238E27FC236}">
                <a16:creationId xmlns:a16="http://schemas.microsoft.com/office/drawing/2014/main" id="{4C1A415A-C90F-CE32-C351-C571293BB6E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0" lvl="0" indent="0" rtl="0">
              <a:spcBef>
                <a:spcPts val="0"/>
              </a:spcBef>
              <a:spcAft>
                <a:spcPts val="0"/>
              </a:spcAft>
            </a:pPr>
            <a:r>
              <a:rPr lang="en-GB" b="1"/>
              <a:t>Year 7 High Adventure trip week</a:t>
            </a:r>
            <a:br>
              <a:rPr lang="en-GB" b="1"/>
            </a:br>
            <a:r>
              <a:rPr lang="en-GB" sz="3600"/>
              <a:t>Monday 5 – Friday 9 October </a:t>
            </a:r>
            <a:endParaRPr lang="en-GB"/>
          </a:p>
        </p:txBody>
      </p:sp>
      <p:sp>
        <p:nvSpPr>
          <p:cNvPr id="7" name="Text Placeholder 6">
            <a:extLst>
              <a:ext uri="{FF2B5EF4-FFF2-40B4-BE49-F238E27FC236}">
                <a16:creationId xmlns:a16="http://schemas.microsoft.com/office/drawing/2014/main" id="{8E5D2567-5001-1C09-743A-096DC5B41C56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sz="2400"/>
              <a:t>Secure a place for your child </a:t>
            </a:r>
          </a:p>
          <a:p>
            <a:r>
              <a:rPr lang="en-GB" sz="2400"/>
              <a:t>Non-refundable deposit of £100 by Friday 22 May</a:t>
            </a:r>
          </a:p>
          <a:p>
            <a:r>
              <a:rPr lang="en-GB" sz="2400"/>
              <a:t>Payment via </a:t>
            </a:r>
            <a:r>
              <a:rPr lang="en-GB" sz="2400" err="1"/>
              <a:t>iPay</a:t>
            </a:r>
            <a:r>
              <a:rPr lang="en-GB" sz="2400"/>
              <a:t> … pay towards balance from now</a:t>
            </a:r>
          </a:p>
          <a:p>
            <a:r>
              <a:rPr lang="en-GB" sz="2400"/>
              <a:t>Further details at the New Intake Evening on 2 July</a:t>
            </a:r>
          </a:p>
          <a:p>
            <a:endParaRPr lang="en-GB"/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5E08D387-95C4-3EC1-799D-72CE4890ED6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57200" y="3544409"/>
            <a:ext cx="6704755" cy="303895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0249129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rgbClr val="000000"/>
      </a:dk1>
      <a:lt1>
        <a:srgbClr val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 Them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1D9A78"/>
      </a:accent1>
      <a:accent2>
        <a:srgbClr val="8BC145"/>
      </a:accent2>
      <a:accent3>
        <a:srgbClr val="36AFCE"/>
      </a:accent3>
      <a:accent4>
        <a:srgbClr val="1D6FA9"/>
      </a:accent4>
      <a:accent5>
        <a:srgbClr val="B74919"/>
      </a:accent5>
      <a:accent6>
        <a:srgbClr val="F19D19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E9BA7FFDD8A5E34DADA76E328147B2D8" ma:contentTypeVersion="18" ma:contentTypeDescription="Create a new document." ma:contentTypeScope="" ma:versionID="6861fa222aa950a9bcdd23ded7026e3a">
  <xsd:schema xmlns:xsd="http://www.w3.org/2001/XMLSchema" xmlns:xs="http://www.w3.org/2001/XMLSchema" xmlns:p="http://schemas.microsoft.com/office/2006/metadata/properties" xmlns:ns2="1fd64b35-71fa-48ac-b9e7-0e2666a2114c" xmlns:ns3="494e3a51-ec2f-4504-981d-a89c931ef2cb" targetNamespace="http://schemas.microsoft.com/office/2006/metadata/properties" ma:root="true" ma:fieldsID="d89e45aa985e116877d56585ca7132e5" ns2:_="" ns3:_="">
    <xsd:import namespace="1fd64b35-71fa-48ac-b9e7-0e2666a2114c"/>
    <xsd:import namespace="494e3a51-ec2f-4504-981d-a89c931ef2cb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AutoTags" minOccurs="0"/>
                <xsd:element ref="ns2:MediaServiceOCR" minOccurs="0"/>
                <xsd:element ref="ns2:MediaServiceGenerationTime" minOccurs="0"/>
                <xsd:element ref="ns2:MediaServiceEventHashCode" minOccurs="0"/>
                <xsd:element ref="ns3:SharedWithUsers" minOccurs="0"/>
                <xsd:element ref="ns3:SharedWithDetails" minOccurs="0"/>
                <xsd:element ref="ns2:MediaServiceAutoKeyPoints" minOccurs="0"/>
                <xsd:element ref="ns2:MediaServiceKeyPoints" minOccurs="0"/>
                <xsd:element ref="ns2:MediaServiceDateTaken" minOccurs="0"/>
                <xsd:element ref="ns2:MediaServiceLocation" minOccurs="0"/>
                <xsd:element ref="ns2:lcf76f155ced4ddcb4097134ff3c332f" minOccurs="0"/>
                <xsd:element ref="ns3:TaxCatchAll" minOccurs="0"/>
                <xsd:element ref="ns2:MediaLengthInSeconds" minOccurs="0"/>
                <xsd:element ref="ns2:MediaServiceObjectDetectorVersions" minOccurs="0"/>
                <xsd:element ref="ns2:MediaServiceSearchPropertie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1fd64b35-71fa-48ac-b9e7-0e2666a2114c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Tags" ma:internalName="MediaServiceAutoTags" ma:readOnly="true">
      <xsd:simpleType>
        <xsd:restriction base="dms:Text"/>
      </xsd:simpleType>
    </xsd:element>
    <xsd:element name="MediaServiceOCR" ma:index="1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AutoKeyPoints" ma:index="16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7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DateTaken" ma:index="18" nillable="true" ma:displayName="MediaServiceDateTaken" ma:hidden="true" ma:internalName="MediaServiceDateTaken" ma:readOnly="true">
      <xsd:simpleType>
        <xsd:restriction base="dms:Text"/>
      </xsd:simpleType>
    </xsd:element>
    <xsd:element name="MediaServiceLocation" ma:index="19" nillable="true" ma:displayName="Location" ma:internalName="MediaServiceLocation" ma:readOnly="true">
      <xsd:simpleType>
        <xsd:restriction base="dms:Text"/>
      </xsd:simpleType>
    </xsd:element>
    <xsd:element name="lcf76f155ced4ddcb4097134ff3c332f" ma:index="21" nillable="true" ma:taxonomy="true" ma:internalName="lcf76f155ced4ddcb4097134ff3c332f" ma:taxonomyFieldName="MediaServiceImageTags" ma:displayName="Image Tags" ma:readOnly="false" ma:fieldId="{5cf76f15-5ced-4ddc-b409-7134ff3c332f}" ma:taxonomyMulti="true" ma:sspId="0e5045d4-db37-4347-8535-e7892fe518ee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LengthInSeconds" ma:index="23" nillable="true" ma:displayName="MediaLengthInSeconds" ma:hidden="true" ma:internalName="MediaLengthInSeconds" ma:readOnly="true">
      <xsd:simpleType>
        <xsd:restriction base="dms:Unknown"/>
      </xsd:simpleType>
    </xsd:element>
    <xsd:element name="MediaServiceObjectDetectorVersions" ma:index="24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5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94e3a51-ec2f-4504-981d-a89c931ef2cb" elementFormDefault="qualified">
    <xsd:import namespace="http://schemas.microsoft.com/office/2006/documentManagement/types"/>
    <xsd:import namespace="http://schemas.microsoft.com/office/infopath/2007/PartnerControls"/>
    <xsd:element name="SharedWithUsers" ma:index="14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5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TaxCatchAll" ma:index="22" nillable="true" ma:displayName="Taxonomy Catch All Column" ma:hidden="true" ma:list="{341938db-1d75-46a7-961b-aae5246bbf04}" ma:internalName="TaxCatchAll" ma:showField="CatchAllData" ma:web="494e3a51-ec2f-4504-981d-a89c931ef2cb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494e3a51-ec2f-4504-981d-a89c931ef2cb" xsi:nil="true"/>
    <lcf76f155ced4ddcb4097134ff3c332f xmlns="1fd64b35-71fa-48ac-b9e7-0e2666a2114c">
      <Terms xmlns="http://schemas.microsoft.com/office/infopath/2007/PartnerControls"/>
    </lcf76f155ced4ddcb4097134ff3c332f>
  </documentManagement>
</p:properties>
</file>

<file path=customXml/itemProps1.xml><?xml version="1.0" encoding="utf-8"?>
<ds:datastoreItem xmlns:ds="http://schemas.openxmlformats.org/officeDocument/2006/customXml" ds:itemID="{B2A7CBF3-FCC9-4867-ADAA-1F7245BE7C2A}">
  <ds:schemaRefs>
    <ds:schemaRef ds:uri="1fd64b35-71fa-48ac-b9e7-0e2666a2114c"/>
    <ds:schemaRef ds:uri="494e3a51-ec2f-4504-981d-a89c931ef2cb"/>
    <ds:schemaRef ds:uri="http://purl.org/dc/elements/1.1/"/>
    <ds:schemaRef ds:uri="http://purl.org/dc/terms/"/>
    <ds:schemaRef ds:uri="http://schemas.microsoft.com/internal/obd"/>
    <ds:schemaRef ds:uri="http://schemas.microsoft.com/office/2006/documentManagement/types"/>
    <ds:schemaRef ds:uri="http://schemas.microsoft.com/office/2006/metadata/contentType"/>
    <ds:schemaRef ds:uri="http://schemas.microsoft.com/office/2006/metadata/properties"/>
    <ds:schemaRef ds:uri="http://schemas.microsoft.com/office/2006/metadata/properties/metaAttributes"/>
    <ds:schemaRef ds:uri="http://schemas.microsoft.com/office/infopath/2007/PartnerControls"/>
    <ds:schemaRef ds:uri="http://schemas.openxmlformats.org/package/2006/metadata/core-properties"/>
    <ds:schemaRef ds:uri="http://www.w3.org/2001/XMLSchema"/>
  </ds:schemaRefs>
</ds:datastoreItem>
</file>

<file path=customXml/itemProps2.xml><?xml version="1.0" encoding="utf-8"?>
<ds:datastoreItem xmlns:ds="http://schemas.openxmlformats.org/officeDocument/2006/customXml" ds:itemID="{31526001-45F0-4227-AEC0-FA3FCAD60BB9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184CFFE5-ABD4-4FCB-9CE6-E6382C4C9043}">
  <ds:schemaRefs>
    <ds:schemaRef ds:uri="http://purl.org/dc/elements/1.1/"/>
    <ds:schemaRef ds:uri="http://purl.org/dc/terms/"/>
    <ds:schemaRef ds:uri="http://schemas.microsoft.com/office/2006/metadata/properties"/>
    <ds:schemaRef ds:uri="http://schemas.microsoft.com/office/2006/documentManagement/types"/>
    <ds:schemaRef ds:uri="http://www.w3.org/XML/1998/namespace"/>
    <ds:schemaRef ds:uri="494e3a51-ec2f-4504-981d-a89c931ef2cb"/>
    <ds:schemaRef ds:uri="http://schemas.microsoft.com/office/infopath/2007/PartnerControls"/>
    <ds:schemaRef ds:uri="http://schemas.openxmlformats.org/package/2006/metadata/core-properties"/>
    <ds:schemaRef ds:uri="1fd64b35-71fa-48ac-b9e7-0e2666a2114c"/>
    <ds:schemaRef ds:uri="http://purl.org/dc/dcmitype/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997</Words>
  <Application>Microsoft Office PowerPoint</Application>
  <PresentationFormat>On-screen Show (4:3)</PresentationFormat>
  <Paragraphs>269</Paragraphs>
  <Slides>32</Slides>
  <Notes>20</Notes>
  <HiddenSlides>0</HiddenSlides>
  <MMClips>0</MMClips>
  <ScaleCrop>false</ScaleCrop>
  <HeadingPairs>
    <vt:vector size="6" baseType="variant">
      <vt:variant>
        <vt:lpstr>Fonts Used</vt:lpstr>
      </vt:variant>
      <vt:variant>
        <vt:i4>8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32</vt:i4>
      </vt:variant>
    </vt:vector>
  </HeadingPairs>
  <TitlesOfParts>
    <vt:vector size="42" baseType="lpstr">
      <vt:lpstr>Blogger</vt:lpstr>
      <vt:lpstr>Century Schoolbook</vt:lpstr>
      <vt:lpstr>Wingdings</vt:lpstr>
      <vt:lpstr>Blogger Bold</vt:lpstr>
      <vt:lpstr>Calibri</vt:lpstr>
      <vt:lpstr>Arial</vt:lpstr>
      <vt:lpstr>Calibri,Sans-Serif</vt:lpstr>
      <vt:lpstr>Lovelo</vt:lpstr>
      <vt:lpstr>Office Theme</vt:lpstr>
      <vt:lpstr>Office Theme</vt:lpstr>
      <vt:lpstr>PowerPoint Presentation</vt:lpstr>
      <vt:lpstr>PowerPoint Presentation</vt:lpstr>
      <vt:lpstr>PowerPoint Presentation</vt:lpstr>
      <vt:lpstr>PowerPoint Presentation</vt:lpstr>
      <vt:lpstr>Our 3R’s</vt:lpstr>
      <vt:lpstr>PowerPoint Presentation</vt:lpstr>
      <vt:lpstr>PowerPoint Presentation</vt:lpstr>
      <vt:lpstr>Length of the school week: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Year 7 High Adventure trip week Monday 5 – Friday 9 October </vt:lpstr>
      <vt:lpstr>Year 7 High Adventure trip week Monday 5 – Friday 9 October </vt:lpstr>
      <vt:lpstr>PowerPoint Presentation</vt:lpstr>
      <vt:lpstr>PowerPoint Presentation</vt:lpstr>
      <vt:lpstr>Year 7 High Adventure trip week Monday 5 – Friday 9 October 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Miss C Turner</dc:creator>
  <cp:lastModifiedBy>Miss C Turner</cp:lastModifiedBy>
  <cp:revision>2</cp:revision>
  <dcterms:modified xsi:type="dcterms:W3CDTF">2026-04-23T11:19:59Z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0x010100E9BA7FFDD8A5E34DADA76E328147B2D8</vt:lpwstr>
  </property>
</Properties>
</file>